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92" r:id="rId3"/>
    <p:sldId id="257" r:id="rId4"/>
    <p:sldId id="275" r:id="rId5"/>
    <p:sldId id="277" r:id="rId6"/>
    <p:sldId id="286" r:id="rId7"/>
    <p:sldId id="287" r:id="rId8"/>
    <p:sldId id="288" r:id="rId9"/>
    <p:sldId id="272" r:id="rId10"/>
    <p:sldId id="284" r:id="rId11"/>
    <p:sldId id="285" r:id="rId12"/>
    <p:sldId id="274" r:id="rId13"/>
    <p:sldId id="289" r:id="rId14"/>
    <p:sldId id="290" r:id="rId15"/>
    <p:sldId id="258" r:id="rId16"/>
    <p:sldId id="29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6F3"/>
    <a:srgbClr val="F09F46"/>
    <a:srgbClr val="76D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69" autoAdjust="0"/>
  </p:normalViewPr>
  <p:slideViewPr>
    <p:cSldViewPr>
      <p:cViewPr>
        <p:scale>
          <a:sx n="94" d="100"/>
          <a:sy n="94" d="100"/>
        </p:scale>
        <p:origin x="-119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76D54-B068-4421-8E2E-8C0D89E3ECDA}" type="doc">
      <dgm:prSet loTypeId="urn:microsoft.com/office/officeart/2005/8/layout/radial6" loCatId="cycle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22723E1-04A3-488C-8DB4-CD140ADF9E0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00" dirty="0" smtClean="0"/>
            <a:t>,</a:t>
          </a:r>
          <a:endParaRPr lang="ru-RU" sz="100" dirty="0"/>
        </a:p>
      </dgm:t>
    </dgm:pt>
    <dgm:pt modelId="{89E700AD-C773-4574-B1EA-8F221D726AF9}" type="parTrans" cxnId="{E72A3EA0-5A7A-497C-8BAC-3ED72F4BC00E}">
      <dgm:prSet/>
      <dgm:spPr/>
      <dgm:t>
        <a:bodyPr/>
        <a:lstStyle/>
        <a:p>
          <a:endParaRPr lang="ru-RU"/>
        </a:p>
      </dgm:t>
    </dgm:pt>
    <dgm:pt modelId="{021E0977-704B-4CBF-B75F-5AA2C86B629D}" type="sibTrans" cxnId="{E72A3EA0-5A7A-497C-8BAC-3ED72F4BC00E}">
      <dgm:prSet/>
      <dgm:spPr/>
      <dgm:t>
        <a:bodyPr/>
        <a:lstStyle/>
        <a:p>
          <a:endParaRPr lang="ru-RU"/>
        </a:p>
      </dgm:t>
    </dgm:pt>
    <dgm:pt modelId="{CFF7A191-EA1D-46DF-B6CC-92CCDD75BF99}">
      <dgm:prSet phldrT="[Текст]" phldr="1"/>
      <dgm:spPr/>
      <dgm:t>
        <a:bodyPr/>
        <a:lstStyle/>
        <a:p>
          <a:endParaRPr lang="ru-RU" dirty="0"/>
        </a:p>
      </dgm:t>
    </dgm:pt>
    <dgm:pt modelId="{9B15B9E5-23DC-42EA-B6B2-E88CD04DAEFE}" type="parTrans" cxnId="{951C8EA2-60CB-4BAA-8338-FDE20A3C1910}">
      <dgm:prSet/>
      <dgm:spPr/>
      <dgm:t>
        <a:bodyPr/>
        <a:lstStyle/>
        <a:p>
          <a:endParaRPr lang="ru-RU"/>
        </a:p>
      </dgm:t>
    </dgm:pt>
    <dgm:pt modelId="{E8346B54-D572-42FC-8EEE-396EA2027AB6}" type="sibTrans" cxnId="{951C8EA2-60CB-4BAA-8338-FDE20A3C1910}">
      <dgm:prSet/>
      <dgm:spPr/>
      <dgm:t>
        <a:bodyPr/>
        <a:lstStyle/>
        <a:p>
          <a:endParaRPr lang="ru-RU"/>
        </a:p>
      </dgm:t>
    </dgm:pt>
    <dgm:pt modelId="{A433855C-9995-44AA-B5AD-D11867344A80}">
      <dgm:prSet phldrT="[Текст]"/>
      <dgm:spPr/>
      <dgm:t>
        <a:bodyPr/>
        <a:lstStyle/>
        <a:p>
          <a:endParaRPr lang="ru-RU"/>
        </a:p>
      </dgm:t>
    </dgm:pt>
    <dgm:pt modelId="{ACEC5CBA-7C61-43B7-B286-12E05C1A242E}" type="parTrans" cxnId="{FDDB0FB0-3D51-4B32-B232-2623DFE653CD}">
      <dgm:prSet/>
      <dgm:spPr/>
      <dgm:t>
        <a:bodyPr/>
        <a:lstStyle/>
        <a:p>
          <a:endParaRPr lang="ru-RU"/>
        </a:p>
      </dgm:t>
    </dgm:pt>
    <dgm:pt modelId="{3B7318C7-D872-490D-9ACD-C5D6355791CE}" type="sibTrans" cxnId="{FDDB0FB0-3D51-4B32-B232-2623DFE653CD}">
      <dgm:prSet/>
      <dgm:spPr/>
      <dgm:t>
        <a:bodyPr/>
        <a:lstStyle/>
        <a:p>
          <a:endParaRPr lang="ru-RU"/>
        </a:p>
      </dgm:t>
    </dgm:pt>
    <dgm:pt modelId="{88AC3C33-6451-4454-B7EC-03C063B90B1C}">
      <dgm:prSet/>
      <dgm:spPr/>
      <dgm:t>
        <a:bodyPr/>
        <a:lstStyle/>
        <a:p>
          <a:endParaRPr lang="ru-RU"/>
        </a:p>
      </dgm:t>
    </dgm:pt>
    <dgm:pt modelId="{54EA4D26-F6D0-4115-9443-55B411BB0AD3}" type="parTrans" cxnId="{3252ED36-D843-4A7A-ADFF-CC330B96E6BF}">
      <dgm:prSet/>
      <dgm:spPr/>
      <dgm:t>
        <a:bodyPr/>
        <a:lstStyle/>
        <a:p>
          <a:endParaRPr lang="ru-RU"/>
        </a:p>
      </dgm:t>
    </dgm:pt>
    <dgm:pt modelId="{D295A784-1242-4928-88C6-A7EB22F64AB0}" type="sibTrans" cxnId="{3252ED36-D843-4A7A-ADFF-CC330B96E6BF}">
      <dgm:prSet/>
      <dgm:spPr/>
      <dgm:t>
        <a:bodyPr/>
        <a:lstStyle/>
        <a:p>
          <a:endParaRPr lang="ru-RU"/>
        </a:p>
      </dgm:t>
    </dgm:pt>
    <dgm:pt modelId="{64F8482C-C294-4D34-BB9E-32E768FC3406}">
      <dgm:prSet/>
      <dgm:spPr/>
      <dgm:t>
        <a:bodyPr/>
        <a:lstStyle/>
        <a:p>
          <a:endParaRPr lang="ru-RU"/>
        </a:p>
      </dgm:t>
    </dgm:pt>
    <dgm:pt modelId="{E513721C-C51F-4CF3-AFF5-D39DFDED7571}" type="parTrans" cxnId="{4D90F35E-78E7-42A9-BA88-7FD657A59654}">
      <dgm:prSet/>
      <dgm:spPr/>
      <dgm:t>
        <a:bodyPr/>
        <a:lstStyle/>
        <a:p>
          <a:endParaRPr lang="ru-RU"/>
        </a:p>
      </dgm:t>
    </dgm:pt>
    <dgm:pt modelId="{E5D6977C-5F07-4B80-B5EE-FCB6C7D30690}" type="sibTrans" cxnId="{4D90F35E-78E7-42A9-BA88-7FD657A59654}">
      <dgm:prSet/>
      <dgm:spPr/>
      <dgm:t>
        <a:bodyPr/>
        <a:lstStyle/>
        <a:p>
          <a:endParaRPr lang="ru-RU"/>
        </a:p>
      </dgm:t>
    </dgm:pt>
    <dgm:pt modelId="{ECDD784D-073A-4D6B-80F3-AA5ED2E44C62}" type="pres">
      <dgm:prSet presAssocID="{25B76D54-B068-4421-8E2E-8C0D89E3EC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ADD03-2968-4D81-9A4B-04300E6B68F2}" type="pres">
      <dgm:prSet presAssocID="{C22723E1-04A3-488C-8DB4-CD140ADF9E0C}" presName="centerShape" presStyleLbl="node0" presStyleIdx="0" presStyleCnt="1" custScaleX="135221" custScaleY="98876" custLinFactNeighborX="2656" custLinFactNeighborY="713"/>
      <dgm:spPr/>
      <dgm:t>
        <a:bodyPr/>
        <a:lstStyle/>
        <a:p>
          <a:endParaRPr lang="ru-RU"/>
        </a:p>
      </dgm:t>
    </dgm:pt>
  </dgm:ptLst>
  <dgm:cxnLst>
    <dgm:cxn modelId="{DBB9177D-8E3C-43E0-BB66-DC372F39E5AE}" type="presOf" srcId="{C22723E1-04A3-488C-8DB4-CD140ADF9E0C}" destId="{EB6ADD03-2968-4D81-9A4B-04300E6B68F2}" srcOrd="0" destOrd="0" presId="urn:microsoft.com/office/officeart/2005/8/layout/radial6"/>
    <dgm:cxn modelId="{900B8367-A9DB-470C-AE74-DBCD1416C74F}" type="presOf" srcId="{25B76D54-B068-4421-8E2E-8C0D89E3ECDA}" destId="{ECDD784D-073A-4D6B-80F3-AA5ED2E44C62}" srcOrd="0" destOrd="0" presId="urn:microsoft.com/office/officeart/2005/8/layout/radial6"/>
    <dgm:cxn modelId="{E72A3EA0-5A7A-497C-8BAC-3ED72F4BC00E}" srcId="{25B76D54-B068-4421-8E2E-8C0D89E3ECDA}" destId="{C22723E1-04A3-488C-8DB4-CD140ADF9E0C}" srcOrd="0" destOrd="0" parTransId="{89E700AD-C773-4574-B1EA-8F221D726AF9}" sibTransId="{021E0977-704B-4CBF-B75F-5AA2C86B629D}"/>
    <dgm:cxn modelId="{4D90F35E-78E7-42A9-BA88-7FD657A59654}" srcId="{25B76D54-B068-4421-8E2E-8C0D89E3ECDA}" destId="{64F8482C-C294-4D34-BB9E-32E768FC3406}" srcOrd="4" destOrd="0" parTransId="{E513721C-C51F-4CF3-AFF5-D39DFDED7571}" sibTransId="{E5D6977C-5F07-4B80-B5EE-FCB6C7D30690}"/>
    <dgm:cxn modelId="{FDDB0FB0-3D51-4B32-B232-2623DFE653CD}" srcId="{25B76D54-B068-4421-8E2E-8C0D89E3ECDA}" destId="{A433855C-9995-44AA-B5AD-D11867344A80}" srcOrd="2" destOrd="0" parTransId="{ACEC5CBA-7C61-43B7-B286-12E05C1A242E}" sibTransId="{3B7318C7-D872-490D-9ACD-C5D6355791CE}"/>
    <dgm:cxn modelId="{951C8EA2-60CB-4BAA-8338-FDE20A3C1910}" srcId="{25B76D54-B068-4421-8E2E-8C0D89E3ECDA}" destId="{CFF7A191-EA1D-46DF-B6CC-92CCDD75BF99}" srcOrd="1" destOrd="0" parTransId="{9B15B9E5-23DC-42EA-B6B2-E88CD04DAEFE}" sibTransId="{E8346B54-D572-42FC-8EEE-396EA2027AB6}"/>
    <dgm:cxn modelId="{3252ED36-D843-4A7A-ADFF-CC330B96E6BF}" srcId="{25B76D54-B068-4421-8E2E-8C0D89E3ECDA}" destId="{88AC3C33-6451-4454-B7EC-03C063B90B1C}" srcOrd="3" destOrd="0" parTransId="{54EA4D26-F6D0-4115-9443-55B411BB0AD3}" sibTransId="{D295A784-1242-4928-88C6-A7EB22F64AB0}"/>
    <dgm:cxn modelId="{28554974-F972-4302-9F58-F99E3E65A08D}" type="presParOf" srcId="{ECDD784D-073A-4D6B-80F3-AA5ED2E44C62}" destId="{EB6ADD03-2968-4D81-9A4B-04300E6B68F2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8E7119-2A7B-44B8-822D-9F5008FC74E1}" type="doc">
      <dgm:prSet loTypeId="urn:microsoft.com/office/officeart/2005/8/layout/radial1" loCatId="cycle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3BCAC53-8DCE-4F4A-9EB2-BEBDAB252B65}" type="pres">
      <dgm:prSet presAssocID="{598E7119-2A7B-44B8-822D-9F5008FC74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A2BF0-FCCE-45AE-9403-0899DC442DD6}" type="presOf" srcId="{598E7119-2A7B-44B8-822D-9F5008FC74E1}" destId="{13BCAC53-8DCE-4F4A-9EB2-BEBDAB252B65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3F5A6F-D6ED-4DA2-9941-EF7451FE6EC4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5435003-F1E2-42C3-8F4D-1FCA6763DC4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39261-D716-4670-959B-79B29EC85884}" type="parTrans" cxnId="{08FEB285-1F15-4F4C-B040-0EAF56C29D58}">
      <dgm:prSet/>
      <dgm:spPr/>
      <dgm:t>
        <a:bodyPr/>
        <a:lstStyle/>
        <a:p>
          <a:endParaRPr lang="ru-RU"/>
        </a:p>
      </dgm:t>
    </dgm:pt>
    <dgm:pt modelId="{9BE27577-83B8-45A1-8753-8C65DB29CEE2}" type="sibTrans" cxnId="{08FEB285-1F15-4F4C-B040-0EAF56C29D58}">
      <dgm:prSet/>
      <dgm:spPr/>
      <dgm:t>
        <a:bodyPr/>
        <a:lstStyle/>
        <a:p>
          <a:endParaRPr lang="ru-RU"/>
        </a:p>
      </dgm:t>
    </dgm:pt>
    <dgm:pt modelId="{AFB54E3A-D06C-4FA9-B8A4-AE0C3FC65CDD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anchor="t"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A9149-4CC2-49A1-94F2-210E34576259}" type="parTrans" cxnId="{7102C88A-4CAB-4E7B-8CFE-63DBEDF47060}">
      <dgm:prSet/>
      <dgm:spPr/>
      <dgm:t>
        <a:bodyPr/>
        <a:lstStyle/>
        <a:p>
          <a:endParaRPr lang="ru-RU"/>
        </a:p>
      </dgm:t>
    </dgm:pt>
    <dgm:pt modelId="{206BC9F3-7788-4838-B6D8-EE69650AAE40}" type="sibTrans" cxnId="{7102C88A-4CAB-4E7B-8CFE-63DBEDF47060}">
      <dgm:prSet/>
      <dgm:spPr/>
      <dgm:t>
        <a:bodyPr/>
        <a:lstStyle/>
        <a:p>
          <a:endParaRPr lang="ru-RU"/>
        </a:p>
      </dgm:t>
    </dgm:pt>
    <dgm:pt modelId="{3620C7F6-0EAA-4A60-87EA-A45F56A00A7A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anchor="t"/>
        <a:lstStyle/>
        <a:p>
          <a:endParaRPr lang="ru-RU" sz="20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AC347-4138-4DA4-90AB-D908CAB228CD}" type="parTrans" cxnId="{4310A08F-505B-4123-9223-3B02CAC436F7}">
      <dgm:prSet/>
      <dgm:spPr/>
      <dgm:t>
        <a:bodyPr/>
        <a:lstStyle/>
        <a:p>
          <a:endParaRPr lang="ru-RU"/>
        </a:p>
      </dgm:t>
    </dgm:pt>
    <dgm:pt modelId="{E16757B4-3F51-4D6C-9E04-4A990CA636BE}" type="sibTrans" cxnId="{4310A08F-505B-4123-9223-3B02CAC436F7}">
      <dgm:prSet/>
      <dgm:spPr/>
      <dgm:t>
        <a:bodyPr/>
        <a:lstStyle/>
        <a:p>
          <a:endParaRPr lang="ru-RU"/>
        </a:p>
      </dgm:t>
    </dgm:pt>
    <dgm:pt modelId="{6A113DE9-6FB4-483D-9F10-95F9B8A72979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 anchor="t"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64968-7736-42B9-A83B-0F2E1B0CA074}" type="parTrans" cxnId="{FFA120EB-44EB-4AD1-BD6B-F7B35B97CCC4}">
      <dgm:prSet/>
      <dgm:spPr/>
      <dgm:t>
        <a:bodyPr/>
        <a:lstStyle/>
        <a:p>
          <a:endParaRPr lang="ru-RU"/>
        </a:p>
      </dgm:t>
    </dgm:pt>
    <dgm:pt modelId="{A1DC962C-0E86-4730-955A-E41ADCBF272E}" type="sibTrans" cxnId="{FFA120EB-44EB-4AD1-BD6B-F7B35B97CCC4}">
      <dgm:prSet/>
      <dgm:spPr/>
      <dgm:t>
        <a:bodyPr/>
        <a:lstStyle/>
        <a:p>
          <a:endParaRPr lang="ru-RU"/>
        </a:p>
      </dgm:t>
    </dgm:pt>
    <dgm:pt modelId="{C347B4F8-6FAF-4A2E-9F46-33890690A4AA}">
      <dgm:prSet phldrT="[Текст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 anchor="t"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2433F-7827-431F-AC55-61B67A7475FF}" type="parTrans" cxnId="{2C5072B0-F56E-450C-89D5-DEB2A7497259}">
      <dgm:prSet/>
      <dgm:spPr/>
      <dgm:t>
        <a:bodyPr/>
        <a:lstStyle/>
        <a:p>
          <a:endParaRPr lang="ru-RU"/>
        </a:p>
      </dgm:t>
    </dgm:pt>
    <dgm:pt modelId="{AC075709-D7E3-45F3-803E-AF11907BCC8D}" type="sibTrans" cxnId="{2C5072B0-F56E-450C-89D5-DEB2A7497259}">
      <dgm:prSet/>
      <dgm:spPr/>
      <dgm:t>
        <a:bodyPr/>
        <a:lstStyle/>
        <a:p>
          <a:endParaRPr lang="ru-RU"/>
        </a:p>
      </dgm:t>
    </dgm:pt>
    <dgm:pt modelId="{69A10929-4C53-459B-952F-5244274CB256}">
      <dgm:prSet phldrT="[Текст]" phldr="1" custRadScaleRad="143766" custRadScaleInc="-4509"/>
      <dgm:spPr/>
      <dgm:t>
        <a:bodyPr/>
        <a:lstStyle/>
        <a:p>
          <a:endParaRPr lang="ru-RU" dirty="0"/>
        </a:p>
      </dgm:t>
    </dgm:pt>
    <dgm:pt modelId="{65693340-56F8-40E3-92FD-0A6CD37B3F8F}" type="parTrans" cxnId="{8D30D31B-41DC-49F5-9B74-22D159CEE3A2}">
      <dgm:prSet/>
      <dgm:spPr/>
      <dgm:t>
        <a:bodyPr/>
        <a:lstStyle/>
        <a:p>
          <a:endParaRPr lang="ru-RU"/>
        </a:p>
      </dgm:t>
    </dgm:pt>
    <dgm:pt modelId="{66053116-F676-4FAC-9B5A-B9B2E8658C4F}" type="sibTrans" cxnId="{8D30D31B-41DC-49F5-9B74-22D159CEE3A2}">
      <dgm:prSet/>
      <dgm:spPr/>
      <dgm:t>
        <a:bodyPr/>
        <a:lstStyle/>
        <a:p>
          <a:endParaRPr lang="ru-RU"/>
        </a:p>
      </dgm:t>
    </dgm:pt>
    <dgm:pt modelId="{7A582BE7-49A8-4B64-86F1-75768F582B73}">
      <dgm:prSet phldrT="[Текст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 anchor="t"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AA5D-CFA1-48C7-905E-6FE772A25E98}" type="parTrans" cxnId="{0C673FB4-A55E-41BB-9835-227F47DB84F1}">
      <dgm:prSet/>
      <dgm:spPr/>
      <dgm:t>
        <a:bodyPr/>
        <a:lstStyle/>
        <a:p>
          <a:endParaRPr lang="ru-RU"/>
        </a:p>
      </dgm:t>
    </dgm:pt>
    <dgm:pt modelId="{4565F655-C189-4CBE-9DCF-C2806060A35F}" type="sibTrans" cxnId="{0C673FB4-A55E-41BB-9835-227F47DB84F1}">
      <dgm:prSet/>
      <dgm:spPr/>
      <dgm:t>
        <a:bodyPr/>
        <a:lstStyle/>
        <a:p>
          <a:endParaRPr lang="ru-RU"/>
        </a:p>
      </dgm:t>
    </dgm:pt>
    <dgm:pt modelId="{0C308BD0-ADAF-4753-80B0-6478F712CC20}">
      <dgm:prSet phldrT="[Текст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 anchor="t"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2600E-0EDC-42AD-96FD-E01099988E1E}" type="parTrans" cxnId="{2BF7BFFE-9552-4EC1-928E-4D2438F9720C}">
      <dgm:prSet/>
      <dgm:spPr/>
      <dgm:t>
        <a:bodyPr/>
        <a:lstStyle/>
        <a:p>
          <a:endParaRPr lang="ru-RU"/>
        </a:p>
      </dgm:t>
    </dgm:pt>
    <dgm:pt modelId="{FCED0722-4336-40DF-9380-13A57CBCA74B}" type="sibTrans" cxnId="{2BF7BFFE-9552-4EC1-928E-4D2438F9720C}">
      <dgm:prSet/>
      <dgm:spPr/>
      <dgm:t>
        <a:bodyPr/>
        <a:lstStyle/>
        <a:p>
          <a:endParaRPr lang="ru-RU"/>
        </a:p>
      </dgm:t>
    </dgm:pt>
    <dgm:pt modelId="{0A544531-271C-458D-A6FE-194E921C7CA6}">
      <dgm:prSet phldrT="[Текст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 anchor="t"/>
        <a:lstStyle/>
        <a:p>
          <a:endParaRPr lang="ru-RU" sz="18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8AB52-64CB-47C8-AD80-F7156CF09EE5}" type="parTrans" cxnId="{2E157A9E-6410-49C7-BD16-F54533CC87A7}">
      <dgm:prSet/>
      <dgm:spPr/>
      <dgm:t>
        <a:bodyPr/>
        <a:lstStyle/>
        <a:p>
          <a:endParaRPr lang="ru-RU"/>
        </a:p>
      </dgm:t>
    </dgm:pt>
    <dgm:pt modelId="{4560F4D8-B82F-4CD5-9E8C-DE084F8EE38B}" type="sibTrans" cxnId="{2E157A9E-6410-49C7-BD16-F54533CC87A7}">
      <dgm:prSet/>
      <dgm:spPr/>
      <dgm:t>
        <a:bodyPr/>
        <a:lstStyle/>
        <a:p>
          <a:endParaRPr lang="ru-RU"/>
        </a:p>
      </dgm:t>
    </dgm:pt>
    <dgm:pt modelId="{329477D6-25E3-43AC-BAB2-EB5E6A9DF2CC}">
      <dgm:prSet phldrT="[Текст]" custT="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 anchor="t"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AA8F2-6184-45AA-86CE-0EA0FFA57FF7}" type="parTrans" cxnId="{C497B648-0A6B-4C8F-BA51-B46EEB3A66DD}">
      <dgm:prSet/>
      <dgm:spPr/>
      <dgm:t>
        <a:bodyPr/>
        <a:lstStyle/>
        <a:p>
          <a:endParaRPr lang="ru-RU"/>
        </a:p>
      </dgm:t>
    </dgm:pt>
    <dgm:pt modelId="{FB3389F9-6B23-4E46-8FE0-B33BE4C5E11D}" type="sibTrans" cxnId="{C497B648-0A6B-4C8F-BA51-B46EEB3A66DD}">
      <dgm:prSet/>
      <dgm:spPr/>
      <dgm:t>
        <a:bodyPr/>
        <a:lstStyle/>
        <a:p>
          <a:endParaRPr lang="ru-RU"/>
        </a:p>
      </dgm:t>
    </dgm:pt>
    <dgm:pt modelId="{D2CB05BF-A078-4406-A84B-657CC790017A}">
      <dgm:prSet phldrT="[Текст]" custT="1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 anchor="t"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EB992-FF7D-473A-97AC-563C0B7FBA28}" type="parTrans" cxnId="{B191D704-3607-4045-B037-F85A05959F81}">
      <dgm:prSet/>
      <dgm:spPr/>
      <dgm:t>
        <a:bodyPr/>
        <a:lstStyle/>
        <a:p>
          <a:endParaRPr lang="ru-RU"/>
        </a:p>
      </dgm:t>
    </dgm:pt>
    <dgm:pt modelId="{12B2065B-5177-47E3-9A82-6AFD584E5678}" type="sibTrans" cxnId="{B191D704-3607-4045-B037-F85A05959F81}">
      <dgm:prSet/>
      <dgm:spPr/>
      <dgm:t>
        <a:bodyPr/>
        <a:lstStyle/>
        <a:p>
          <a:endParaRPr lang="ru-RU"/>
        </a:p>
      </dgm:t>
    </dgm:pt>
    <dgm:pt modelId="{6399A311-26B8-4003-A8E8-AD1FB9C55EB3}">
      <dgm:prSet phldrT="[Текст]" custT="1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 anchor="t"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A8F83-EDE7-4904-A40C-A451E6BBD678}" type="parTrans" cxnId="{A2E2C739-0EBE-40B1-80ED-B9E2CD271ACB}">
      <dgm:prSet/>
      <dgm:spPr/>
      <dgm:t>
        <a:bodyPr/>
        <a:lstStyle/>
        <a:p>
          <a:endParaRPr lang="ru-RU"/>
        </a:p>
      </dgm:t>
    </dgm:pt>
    <dgm:pt modelId="{F7828D64-22A9-43BD-8C1B-5FDC7F3DD854}" type="sibTrans" cxnId="{A2E2C739-0EBE-40B1-80ED-B9E2CD271ACB}">
      <dgm:prSet/>
      <dgm:spPr/>
      <dgm:t>
        <a:bodyPr/>
        <a:lstStyle/>
        <a:p>
          <a:endParaRPr lang="ru-RU"/>
        </a:p>
      </dgm:t>
    </dgm:pt>
    <dgm:pt modelId="{C6364C8B-1D13-4634-ABD4-9CB7C245DB83}" type="pres">
      <dgm:prSet presAssocID="{CA3F5A6F-D6ED-4DA2-9941-EF7451FE6E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E17421-47CC-4F8B-8C4E-29BA2E7297E4}" type="pres">
      <dgm:prSet presAssocID="{15435003-F1E2-42C3-8F4D-1FCA6763DC47}" presName="centerShape" presStyleLbl="node0" presStyleIdx="0" presStyleCnt="1" custScaleX="184268" custScaleY="129102" custLinFactNeighborX="9002" custLinFactNeighborY="3241"/>
      <dgm:spPr/>
      <dgm:t>
        <a:bodyPr/>
        <a:lstStyle/>
        <a:p>
          <a:endParaRPr lang="ru-RU"/>
        </a:p>
      </dgm:t>
    </dgm:pt>
    <dgm:pt modelId="{512B6822-96C8-439A-9468-EC2AF3BD1B6F}" type="pres">
      <dgm:prSet presAssocID="{4CAA9149-4CC2-49A1-94F2-210E34576259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7C561B13-4D17-4973-8E12-C43D56A18606}" type="pres">
      <dgm:prSet presAssocID="{4CAA9149-4CC2-49A1-94F2-210E34576259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718E308D-4755-4BA7-ABBF-3A33FDF2A46C}" type="pres">
      <dgm:prSet presAssocID="{AFB54E3A-D06C-4FA9-B8A4-AE0C3FC65CDD}" presName="node" presStyleLbl="node1" presStyleIdx="0" presStyleCnt="10" custScaleX="86319" custScaleY="79550" custRadScaleRad="88696" custRadScaleInc="35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55D9E-41D7-4647-BF73-1A8AF90CF3A7}" type="pres">
      <dgm:prSet presAssocID="{F41AC347-4138-4DA4-90AB-D908CAB228CD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C485DD3E-226E-419B-829E-B2E77A1B90A2}" type="pres">
      <dgm:prSet presAssocID="{F41AC347-4138-4DA4-90AB-D908CAB228CD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CB10DE2E-757D-44BE-8A18-23B5DA492F07}" type="pres">
      <dgm:prSet presAssocID="{3620C7F6-0EAA-4A60-87EA-A45F56A00A7A}" presName="node" presStyleLbl="node1" presStyleIdx="1" presStyleCnt="10" custScaleX="92384" custScaleY="89197" custRadScaleRad="85256" custRadScaleInc="71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84E3D-467B-4385-A7C5-524C03680FAE}" type="pres">
      <dgm:prSet presAssocID="{B6B64968-7736-42B9-A83B-0F2E1B0CA074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7C064AE4-E1C8-49E8-A1CC-CF1DAE061D8A}" type="pres">
      <dgm:prSet presAssocID="{B6B64968-7736-42B9-A83B-0F2E1B0CA074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095DBD86-244A-4BE9-A79E-19342541955E}" type="pres">
      <dgm:prSet presAssocID="{6A113DE9-6FB4-483D-9F10-95F9B8A72979}" presName="node" presStyleLbl="node1" presStyleIdx="2" presStyleCnt="10" custScaleX="87898" custScaleY="71862" custRadScaleRad="106696" custRadScaleInc="-646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BD6DE-E675-4C67-9C1D-13488C1BEBEE}" type="pres">
      <dgm:prSet presAssocID="{EE62433F-7827-431F-AC55-61B67A7475FF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D5A19703-AD90-4761-AD10-EFB016DCDA86}" type="pres">
      <dgm:prSet presAssocID="{EE62433F-7827-431F-AC55-61B67A7475FF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2ED2CBDF-FAD2-4279-8EB1-BCB55F6EFB69}" type="pres">
      <dgm:prSet presAssocID="{C347B4F8-6FAF-4A2E-9F46-33890690A4AA}" presName="node" presStyleLbl="node1" presStyleIdx="3" presStyleCnt="10" custScaleX="84750" custScaleY="89406" custRadScaleRad="120523" custRadScaleInc="-99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C0A0C-D2D2-42D0-AAD4-92AD810A26A6}" type="pres">
      <dgm:prSet presAssocID="{80EBAA5D-CFA1-48C7-905E-6FE772A25E98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35B7EE0B-9513-436B-AC8C-9F1B060C774B}" type="pres">
      <dgm:prSet presAssocID="{80EBAA5D-CFA1-48C7-905E-6FE772A25E98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DE9B5DB3-40FD-4EC4-B0E9-A2A3AA12E1B8}" type="pres">
      <dgm:prSet presAssocID="{7A582BE7-49A8-4B64-86F1-75768F582B73}" presName="node" presStyleLbl="node1" presStyleIdx="4" presStyleCnt="10" custScaleX="84942" custScaleY="78437" custRadScaleRad="122483" custRadScaleInc="-113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33920-055B-4767-A090-CE1D29608B27}" type="pres">
      <dgm:prSet presAssocID="{5112600E-0EDC-42AD-96FD-E01099988E1E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C7ACAF4C-CC50-495C-B5B0-3257FBC0A710}" type="pres">
      <dgm:prSet presAssocID="{5112600E-0EDC-42AD-96FD-E01099988E1E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4550B1D0-965B-4112-BD8E-3FED0B847D67}" type="pres">
      <dgm:prSet presAssocID="{0C308BD0-ADAF-4753-80B0-6478F712CC20}" presName="node" presStyleLbl="node1" presStyleIdx="5" presStyleCnt="10" custScaleX="79487" custScaleY="73503" custRadScaleRad="109160" custRadScaleInc="-736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7B416-8C10-4A0E-BFB1-83F51782B21B}" type="pres">
      <dgm:prSet presAssocID="{FBF8AB52-64CB-47C8-AD80-F7156CF09EE5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89A39F4C-50BF-4CC8-ABC4-3D9280550421}" type="pres">
      <dgm:prSet presAssocID="{FBF8AB52-64CB-47C8-AD80-F7156CF09EE5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4973890C-E609-4270-83DB-EE830E47F527}" type="pres">
      <dgm:prSet presAssocID="{0A544531-271C-458D-A6FE-194E921C7CA6}" presName="node" presStyleLbl="node1" presStyleIdx="6" presStyleCnt="10" custScaleX="75210" custScaleY="77685" custRadScaleRad="136538" custRadScaleInc="-815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BD53B-6C48-44A3-99B6-2DBD34C083C3}" type="pres">
      <dgm:prSet presAssocID="{0C8AA8F2-6184-45AA-86CE-0EA0FFA57FF7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E394D170-EF23-4F60-89C3-20B7F2FF535D}" type="pres">
      <dgm:prSet presAssocID="{0C8AA8F2-6184-45AA-86CE-0EA0FFA57FF7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B1B73598-0931-49A1-BD06-D003E3FBA1E9}" type="pres">
      <dgm:prSet presAssocID="{329477D6-25E3-43AC-BAB2-EB5E6A9DF2CC}" presName="node" presStyleLbl="node1" presStyleIdx="7" presStyleCnt="10" custScaleX="99526" custScaleY="82777" custRadScaleRad="113998" custRadScaleInc="13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7DDBA-4B0B-4EED-AFED-99311169D48E}" type="pres">
      <dgm:prSet presAssocID="{028EB992-FF7D-473A-97AC-563C0B7FBA28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B6E69D97-5A1D-4330-979B-35D1AF191162}" type="pres">
      <dgm:prSet presAssocID="{028EB992-FF7D-473A-97AC-563C0B7FBA28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F95153E5-FE72-4B83-9647-9714469D683F}" type="pres">
      <dgm:prSet presAssocID="{D2CB05BF-A078-4406-A84B-657CC790017A}" presName="node" presStyleLbl="node1" presStyleIdx="8" presStyleCnt="10" custScaleX="88751" custScaleY="71059" custRadScaleRad="117566" custRadScaleInc="-32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4DD7F-C92D-496E-B1DE-3D5E11FA1368}" type="pres">
      <dgm:prSet presAssocID="{DC4A8F83-EDE7-4904-A40C-A451E6BBD67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6C387706-7C2C-49B2-A303-9801C90E4293}" type="pres">
      <dgm:prSet presAssocID="{DC4A8F83-EDE7-4904-A40C-A451E6BBD67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B419BD18-08C4-49C4-BC9F-90F6CFC753DD}" type="pres">
      <dgm:prSet presAssocID="{6399A311-26B8-4003-A8E8-AD1FB9C55EB3}" presName="node" presStyleLbl="node1" presStyleIdx="9" presStyleCnt="10" custScaleX="85924" custScaleY="88264" custRadScaleRad="90042" custRadScaleInc="-600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D3C54-C2F0-47CB-B923-560B0C954809}" type="presOf" srcId="{5112600E-0EDC-42AD-96FD-E01099988E1E}" destId="{C7ACAF4C-CC50-495C-B5B0-3257FBC0A710}" srcOrd="1" destOrd="0" presId="urn:microsoft.com/office/officeart/2005/8/layout/radial5"/>
    <dgm:cxn modelId="{F252C6D1-DB3B-4004-8756-165FF8363221}" type="presOf" srcId="{329477D6-25E3-43AC-BAB2-EB5E6A9DF2CC}" destId="{B1B73598-0931-49A1-BD06-D003E3FBA1E9}" srcOrd="0" destOrd="0" presId="urn:microsoft.com/office/officeart/2005/8/layout/radial5"/>
    <dgm:cxn modelId="{2BF7BFFE-9552-4EC1-928E-4D2438F9720C}" srcId="{15435003-F1E2-42C3-8F4D-1FCA6763DC47}" destId="{0C308BD0-ADAF-4753-80B0-6478F712CC20}" srcOrd="5" destOrd="0" parTransId="{5112600E-0EDC-42AD-96FD-E01099988E1E}" sibTransId="{FCED0722-4336-40DF-9380-13A57CBCA74B}"/>
    <dgm:cxn modelId="{A2E2C739-0EBE-40B1-80ED-B9E2CD271ACB}" srcId="{15435003-F1E2-42C3-8F4D-1FCA6763DC47}" destId="{6399A311-26B8-4003-A8E8-AD1FB9C55EB3}" srcOrd="9" destOrd="0" parTransId="{DC4A8F83-EDE7-4904-A40C-A451E6BBD678}" sibTransId="{F7828D64-22A9-43BD-8C1B-5FDC7F3DD854}"/>
    <dgm:cxn modelId="{C497B648-0A6B-4C8F-BA51-B46EEB3A66DD}" srcId="{15435003-F1E2-42C3-8F4D-1FCA6763DC47}" destId="{329477D6-25E3-43AC-BAB2-EB5E6A9DF2CC}" srcOrd="7" destOrd="0" parTransId="{0C8AA8F2-6184-45AA-86CE-0EA0FFA57FF7}" sibTransId="{FB3389F9-6B23-4E46-8FE0-B33BE4C5E11D}"/>
    <dgm:cxn modelId="{E919C703-512E-4E96-BEAB-5B990D9E921C}" type="presOf" srcId="{0A544531-271C-458D-A6FE-194E921C7CA6}" destId="{4973890C-E609-4270-83DB-EE830E47F527}" srcOrd="0" destOrd="0" presId="urn:microsoft.com/office/officeart/2005/8/layout/radial5"/>
    <dgm:cxn modelId="{A0FD81B9-D7A8-4C0C-8EDC-37CE65C323CF}" type="presOf" srcId="{D2CB05BF-A078-4406-A84B-657CC790017A}" destId="{F95153E5-FE72-4B83-9647-9714469D683F}" srcOrd="0" destOrd="0" presId="urn:microsoft.com/office/officeart/2005/8/layout/radial5"/>
    <dgm:cxn modelId="{D6E4008C-0F85-4E8F-A683-274EA39143D3}" type="presOf" srcId="{CA3F5A6F-D6ED-4DA2-9941-EF7451FE6EC4}" destId="{C6364C8B-1D13-4634-ABD4-9CB7C245DB83}" srcOrd="0" destOrd="0" presId="urn:microsoft.com/office/officeart/2005/8/layout/radial5"/>
    <dgm:cxn modelId="{A455B160-055A-4B43-8FE5-5ADE76C4FB52}" type="presOf" srcId="{EE62433F-7827-431F-AC55-61B67A7475FF}" destId="{7CEBD6DE-E675-4C67-9C1D-13488C1BEBEE}" srcOrd="0" destOrd="0" presId="urn:microsoft.com/office/officeart/2005/8/layout/radial5"/>
    <dgm:cxn modelId="{CBE61830-BF23-4E5C-B949-EF25E8278121}" type="presOf" srcId="{B6B64968-7736-42B9-A83B-0F2E1B0CA074}" destId="{55B84E3D-467B-4385-A7C5-524C03680FAE}" srcOrd="0" destOrd="0" presId="urn:microsoft.com/office/officeart/2005/8/layout/radial5"/>
    <dgm:cxn modelId="{488CC2FF-6731-4026-8DC0-DE9AF4BE8F36}" type="presOf" srcId="{B6B64968-7736-42B9-A83B-0F2E1B0CA074}" destId="{7C064AE4-E1C8-49E8-A1CC-CF1DAE061D8A}" srcOrd="1" destOrd="0" presId="urn:microsoft.com/office/officeart/2005/8/layout/radial5"/>
    <dgm:cxn modelId="{72655D50-12AE-47B9-B058-0B2E71358A2F}" type="presOf" srcId="{0C8AA8F2-6184-45AA-86CE-0EA0FFA57FF7}" destId="{933BD53B-6C48-44A3-99B6-2DBD34C083C3}" srcOrd="0" destOrd="0" presId="urn:microsoft.com/office/officeart/2005/8/layout/radial5"/>
    <dgm:cxn modelId="{7102C88A-4CAB-4E7B-8CFE-63DBEDF47060}" srcId="{15435003-F1E2-42C3-8F4D-1FCA6763DC47}" destId="{AFB54E3A-D06C-4FA9-B8A4-AE0C3FC65CDD}" srcOrd="0" destOrd="0" parTransId="{4CAA9149-4CC2-49A1-94F2-210E34576259}" sibTransId="{206BC9F3-7788-4838-B6D8-EE69650AAE40}"/>
    <dgm:cxn modelId="{C139D327-F23A-40FB-A871-7892A3C4E220}" type="presOf" srcId="{DC4A8F83-EDE7-4904-A40C-A451E6BBD678}" destId="{6C387706-7C2C-49B2-A303-9801C90E4293}" srcOrd="1" destOrd="0" presId="urn:microsoft.com/office/officeart/2005/8/layout/radial5"/>
    <dgm:cxn modelId="{E041BAA6-A0A7-48FF-9554-09A10414E1C0}" type="presOf" srcId="{028EB992-FF7D-473A-97AC-563C0B7FBA28}" destId="{4E77DDBA-4B0B-4EED-AFED-99311169D48E}" srcOrd="0" destOrd="0" presId="urn:microsoft.com/office/officeart/2005/8/layout/radial5"/>
    <dgm:cxn modelId="{EE68D739-2B9E-4349-8FA2-F75CB518F4DB}" type="presOf" srcId="{0C8AA8F2-6184-45AA-86CE-0EA0FFA57FF7}" destId="{E394D170-EF23-4F60-89C3-20B7F2FF535D}" srcOrd="1" destOrd="0" presId="urn:microsoft.com/office/officeart/2005/8/layout/radial5"/>
    <dgm:cxn modelId="{47CAEB4E-FF8B-40FF-9E5B-F80D71015CE7}" type="presOf" srcId="{6399A311-26B8-4003-A8E8-AD1FB9C55EB3}" destId="{B419BD18-08C4-49C4-BC9F-90F6CFC753DD}" srcOrd="0" destOrd="0" presId="urn:microsoft.com/office/officeart/2005/8/layout/radial5"/>
    <dgm:cxn modelId="{2C5072B0-F56E-450C-89D5-DEB2A7497259}" srcId="{15435003-F1E2-42C3-8F4D-1FCA6763DC47}" destId="{C347B4F8-6FAF-4A2E-9F46-33890690A4AA}" srcOrd="3" destOrd="0" parTransId="{EE62433F-7827-431F-AC55-61B67A7475FF}" sibTransId="{AC075709-D7E3-45F3-803E-AF11907BCC8D}"/>
    <dgm:cxn modelId="{8D30D31B-41DC-49F5-9B74-22D159CEE3A2}" srcId="{CA3F5A6F-D6ED-4DA2-9941-EF7451FE6EC4}" destId="{69A10929-4C53-459B-952F-5244274CB256}" srcOrd="1" destOrd="0" parTransId="{65693340-56F8-40E3-92FD-0A6CD37B3F8F}" sibTransId="{66053116-F676-4FAC-9B5A-B9B2E8658C4F}"/>
    <dgm:cxn modelId="{463299F2-12D8-43F2-99D9-B1EDEE78B514}" type="presOf" srcId="{DC4A8F83-EDE7-4904-A40C-A451E6BBD678}" destId="{6804DD7F-C92D-496E-B1DE-3D5E11FA1368}" srcOrd="0" destOrd="0" presId="urn:microsoft.com/office/officeart/2005/8/layout/radial5"/>
    <dgm:cxn modelId="{0C673FB4-A55E-41BB-9835-227F47DB84F1}" srcId="{15435003-F1E2-42C3-8F4D-1FCA6763DC47}" destId="{7A582BE7-49A8-4B64-86F1-75768F582B73}" srcOrd="4" destOrd="0" parTransId="{80EBAA5D-CFA1-48C7-905E-6FE772A25E98}" sibTransId="{4565F655-C189-4CBE-9DCF-C2806060A35F}"/>
    <dgm:cxn modelId="{3236AFCD-AF95-40B0-AFB3-18B7C99DC2D2}" type="presOf" srcId="{F41AC347-4138-4DA4-90AB-D908CAB228CD}" destId="{E6755D9E-41D7-4647-BF73-1A8AF90CF3A7}" srcOrd="0" destOrd="0" presId="urn:microsoft.com/office/officeart/2005/8/layout/radial5"/>
    <dgm:cxn modelId="{7471B7D4-6A10-4EAB-90F0-8484269FDCC6}" type="presOf" srcId="{FBF8AB52-64CB-47C8-AD80-F7156CF09EE5}" destId="{1C77B416-8C10-4A0E-BFB1-83F51782B21B}" srcOrd="0" destOrd="0" presId="urn:microsoft.com/office/officeart/2005/8/layout/radial5"/>
    <dgm:cxn modelId="{383936A3-FDC5-4B8C-9D36-1DCF41EE4765}" type="presOf" srcId="{028EB992-FF7D-473A-97AC-563C0B7FBA28}" destId="{B6E69D97-5A1D-4330-979B-35D1AF191162}" srcOrd="1" destOrd="0" presId="urn:microsoft.com/office/officeart/2005/8/layout/radial5"/>
    <dgm:cxn modelId="{4310A08F-505B-4123-9223-3B02CAC436F7}" srcId="{15435003-F1E2-42C3-8F4D-1FCA6763DC47}" destId="{3620C7F6-0EAA-4A60-87EA-A45F56A00A7A}" srcOrd="1" destOrd="0" parTransId="{F41AC347-4138-4DA4-90AB-D908CAB228CD}" sibTransId="{E16757B4-3F51-4D6C-9E04-4A990CA636BE}"/>
    <dgm:cxn modelId="{2E157A9E-6410-49C7-BD16-F54533CC87A7}" srcId="{15435003-F1E2-42C3-8F4D-1FCA6763DC47}" destId="{0A544531-271C-458D-A6FE-194E921C7CA6}" srcOrd="6" destOrd="0" parTransId="{FBF8AB52-64CB-47C8-AD80-F7156CF09EE5}" sibTransId="{4560F4D8-B82F-4CD5-9E8C-DE084F8EE38B}"/>
    <dgm:cxn modelId="{D06CC364-69BB-48A7-B8D9-D825E61B9FAE}" type="presOf" srcId="{7A582BE7-49A8-4B64-86F1-75768F582B73}" destId="{DE9B5DB3-40FD-4EC4-B0E9-A2A3AA12E1B8}" srcOrd="0" destOrd="0" presId="urn:microsoft.com/office/officeart/2005/8/layout/radial5"/>
    <dgm:cxn modelId="{80F636E5-12AA-41E4-BF9E-7F88B2B7C71F}" type="presOf" srcId="{AFB54E3A-D06C-4FA9-B8A4-AE0C3FC65CDD}" destId="{718E308D-4755-4BA7-ABBF-3A33FDF2A46C}" srcOrd="0" destOrd="0" presId="urn:microsoft.com/office/officeart/2005/8/layout/radial5"/>
    <dgm:cxn modelId="{32730225-31FC-45D2-A3C5-17960CBEB283}" type="presOf" srcId="{3620C7F6-0EAA-4A60-87EA-A45F56A00A7A}" destId="{CB10DE2E-757D-44BE-8A18-23B5DA492F07}" srcOrd="0" destOrd="0" presId="urn:microsoft.com/office/officeart/2005/8/layout/radial5"/>
    <dgm:cxn modelId="{5A175504-C4B6-4597-9899-D5E427D4B282}" type="presOf" srcId="{6A113DE9-6FB4-483D-9F10-95F9B8A72979}" destId="{095DBD86-244A-4BE9-A79E-19342541955E}" srcOrd="0" destOrd="0" presId="urn:microsoft.com/office/officeart/2005/8/layout/radial5"/>
    <dgm:cxn modelId="{B308E015-4435-4A42-8552-53AF31BA0D22}" type="presOf" srcId="{EE62433F-7827-431F-AC55-61B67A7475FF}" destId="{D5A19703-AD90-4761-AD10-EFB016DCDA86}" srcOrd="1" destOrd="0" presId="urn:microsoft.com/office/officeart/2005/8/layout/radial5"/>
    <dgm:cxn modelId="{9A9F826C-1DE1-4A60-95BF-A581BDBE5575}" type="presOf" srcId="{15435003-F1E2-42C3-8F4D-1FCA6763DC47}" destId="{A4E17421-47CC-4F8B-8C4E-29BA2E7297E4}" srcOrd="0" destOrd="0" presId="urn:microsoft.com/office/officeart/2005/8/layout/radial5"/>
    <dgm:cxn modelId="{A7EB03AA-DFE7-4508-833C-922CCE0CFE7B}" type="presOf" srcId="{80EBAA5D-CFA1-48C7-905E-6FE772A25E98}" destId="{35B7EE0B-9513-436B-AC8C-9F1B060C774B}" srcOrd="1" destOrd="0" presId="urn:microsoft.com/office/officeart/2005/8/layout/radial5"/>
    <dgm:cxn modelId="{279C99BA-8EB5-45A2-AD3E-527CE6D14B10}" type="presOf" srcId="{FBF8AB52-64CB-47C8-AD80-F7156CF09EE5}" destId="{89A39F4C-50BF-4CC8-ABC4-3D9280550421}" srcOrd="1" destOrd="0" presId="urn:microsoft.com/office/officeart/2005/8/layout/radial5"/>
    <dgm:cxn modelId="{B191D704-3607-4045-B037-F85A05959F81}" srcId="{15435003-F1E2-42C3-8F4D-1FCA6763DC47}" destId="{D2CB05BF-A078-4406-A84B-657CC790017A}" srcOrd="8" destOrd="0" parTransId="{028EB992-FF7D-473A-97AC-563C0B7FBA28}" sibTransId="{12B2065B-5177-47E3-9A82-6AFD584E5678}"/>
    <dgm:cxn modelId="{7C9B40F4-0654-4B5D-84F0-8381151CD0DA}" type="presOf" srcId="{0C308BD0-ADAF-4753-80B0-6478F712CC20}" destId="{4550B1D0-965B-4112-BD8E-3FED0B847D67}" srcOrd="0" destOrd="0" presId="urn:microsoft.com/office/officeart/2005/8/layout/radial5"/>
    <dgm:cxn modelId="{74CD0317-70CA-4F30-8D22-E7BE7D68D266}" type="presOf" srcId="{80EBAA5D-CFA1-48C7-905E-6FE772A25E98}" destId="{3BEC0A0C-D2D2-42D0-AAD4-92AD810A26A6}" srcOrd="0" destOrd="0" presId="urn:microsoft.com/office/officeart/2005/8/layout/radial5"/>
    <dgm:cxn modelId="{E982A064-E352-4F81-B9F9-6F69643701E6}" type="presOf" srcId="{5112600E-0EDC-42AD-96FD-E01099988E1E}" destId="{F3533920-055B-4767-A090-CE1D29608B27}" srcOrd="0" destOrd="0" presId="urn:microsoft.com/office/officeart/2005/8/layout/radial5"/>
    <dgm:cxn modelId="{08FEB285-1F15-4F4C-B040-0EAF56C29D58}" srcId="{CA3F5A6F-D6ED-4DA2-9941-EF7451FE6EC4}" destId="{15435003-F1E2-42C3-8F4D-1FCA6763DC47}" srcOrd="0" destOrd="0" parTransId="{FEF39261-D716-4670-959B-79B29EC85884}" sibTransId="{9BE27577-83B8-45A1-8753-8C65DB29CEE2}"/>
    <dgm:cxn modelId="{1C03FB91-6534-4FE7-BB43-41125EFB2F7E}" type="presOf" srcId="{4CAA9149-4CC2-49A1-94F2-210E34576259}" destId="{7C561B13-4D17-4973-8E12-C43D56A18606}" srcOrd="1" destOrd="0" presId="urn:microsoft.com/office/officeart/2005/8/layout/radial5"/>
    <dgm:cxn modelId="{FA0CB57E-2DFF-432A-AE17-45BB5C207740}" type="presOf" srcId="{F41AC347-4138-4DA4-90AB-D908CAB228CD}" destId="{C485DD3E-226E-419B-829E-B2E77A1B90A2}" srcOrd="1" destOrd="0" presId="urn:microsoft.com/office/officeart/2005/8/layout/radial5"/>
    <dgm:cxn modelId="{FFA120EB-44EB-4AD1-BD6B-F7B35B97CCC4}" srcId="{15435003-F1E2-42C3-8F4D-1FCA6763DC47}" destId="{6A113DE9-6FB4-483D-9F10-95F9B8A72979}" srcOrd="2" destOrd="0" parTransId="{B6B64968-7736-42B9-A83B-0F2E1B0CA074}" sibTransId="{A1DC962C-0E86-4730-955A-E41ADCBF272E}"/>
    <dgm:cxn modelId="{5FF8D977-5019-47FA-840E-162A0731991B}" type="presOf" srcId="{4CAA9149-4CC2-49A1-94F2-210E34576259}" destId="{512B6822-96C8-439A-9468-EC2AF3BD1B6F}" srcOrd="0" destOrd="0" presId="urn:microsoft.com/office/officeart/2005/8/layout/radial5"/>
    <dgm:cxn modelId="{F2AFB372-6E19-4B9E-8794-D56F74175837}" type="presOf" srcId="{C347B4F8-6FAF-4A2E-9F46-33890690A4AA}" destId="{2ED2CBDF-FAD2-4279-8EB1-BCB55F6EFB69}" srcOrd="0" destOrd="0" presId="urn:microsoft.com/office/officeart/2005/8/layout/radial5"/>
    <dgm:cxn modelId="{E759C615-882F-4CDD-989A-5BF8E2071BB1}" type="presParOf" srcId="{C6364C8B-1D13-4634-ABD4-9CB7C245DB83}" destId="{A4E17421-47CC-4F8B-8C4E-29BA2E7297E4}" srcOrd="0" destOrd="0" presId="urn:microsoft.com/office/officeart/2005/8/layout/radial5"/>
    <dgm:cxn modelId="{611D6886-EA4B-4A89-AA7A-3E249FE262DC}" type="presParOf" srcId="{C6364C8B-1D13-4634-ABD4-9CB7C245DB83}" destId="{512B6822-96C8-439A-9468-EC2AF3BD1B6F}" srcOrd="1" destOrd="0" presId="urn:microsoft.com/office/officeart/2005/8/layout/radial5"/>
    <dgm:cxn modelId="{B7ED18A3-395D-4C15-A5D5-C69EDFF00D7D}" type="presParOf" srcId="{512B6822-96C8-439A-9468-EC2AF3BD1B6F}" destId="{7C561B13-4D17-4973-8E12-C43D56A18606}" srcOrd="0" destOrd="0" presId="urn:microsoft.com/office/officeart/2005/8/layout/radial5"/>
    <dgm:cxn modelId="{E652CBB2-5352-4665-AB00-60E3141F5D77}" type="presParOf" srcId="{C6364C8B-1D13-4634-ABD4-9CB7C245DB83}" destId="{718E308D-4755-4BA7-ABBF-3A33FDF2A46C}" srcOrd="2" destOrd="0" presId="urn:microsoft.com/office/officeart/2005/8/layout/radial5"/>
    <dgm:cxn modelId="{BA6F27DA-153D-49D0-BDA2-5076790E601E}" type="presParOf" srcId="{C6364C8B-1D13-4634-ABD4-9CB7C245DB83}" destId="{E6755D9E-41D7-4647-BF73-1A8AF90CF3A7}" srcOrd="3" destOrd="0" presId="urn:microsoft.com/office/officeart/2005/8/layout/radial5"/>
    <dgm:cxn modelId="{0935DE9E-C782-4316-AD25-B88924D02200}" type="presParOf" srcId="{E6755D9E-41D7-4647-BF73-1A8AF90CF3A7}" destId="{C485DD3E-226E-419B-829E-B2E77A1B90A2}" srcOrd="0" destOrd="0" presId="urn:microsoft.com/office/officeart/2005/8/layout/radial5"/>
    <dgm:cxn modelId="{732EF572-FC1A-4481-82A3-60703DABB1FE}" type="presParOf" srcId="{C6364C8B-1D13-4634-ABD4-9CB7C245DB83}" destId="{CB10DE2E-757D-44BE-8A18-23B5DA492F07}" srcOrd="4" destOrd="0" presId="urn:microsoft.com/office/officeart/2005/8/layout/radial5"/>
    <dgm:cxn modelId="{BDE79207-13CD-4BD4-9E44-4FB2CB1A43DD}" type="presParOf" srcId="{C6364C8B-1D13-4634-ABD4-9CB7C245DB83}" destId="{55B84E3D-467B-4385-A7C5-524C03680FAE}" srcOrd="5" destOrd="0" presId="urn:microsoft.com/office/officeart/2005/8/layout/radial5"/>
    <dgm:cxn modelId="{882C3B22-350B-4E78-8D29-C0E72D1C392E}" type="presParOf" srcId="{55B84E3D-467B-4385-A7C5-524C03680FAE}" destId="{7C064AE4-E1C8-49E8-A1CC-CF1DAE061D8A}" srcOrd="0" destOrd="0" presId="urn:microsoft.com/office/officeart/2005/8/layout/radial5"/>
    <dgm:cxn modelId="{92668189-16ED-4332-885A-6E6775C21B06}" type="presParOf" srcId="{C6364C8B-1D13-4634-ABD4-9CB7C245DB83}" destId="{095DBD86-244A-4BE9-A79E-19342541955E}" srcOrd="6" destOrd="0" presId="urn:microsoft.com/office/officeart/2005/8/layout/radial5"/>
    <dgm:cxn modelId="{151321D8-1177-4BA1-8DC3-B0763950D7DD}" type="presParOf" srcId="{C6364C8B-1D13-4634-ABD4-9CB7C245DB83}" destId="{7CEBD6DE-E675-4C67-9C1D-13488C1BEBEE}" srcOrd="7" destOrd="0" presId="urn:microsoft.com/office/officeart/2005/8/layout/radial5"/>
    <dgm:cxn modelId="{258B094B-9643-4107-9128-CE29C8A773F1}" type="presParOf" srcId="{7CEBD6DE-E675-4C67-9C1D-13488C1BEBEE}" destId="{D5A19703-AD90-4761-AD10-EFB016DCDA86}" srcOrd="0" destOrd="0" presId="urn:microsoft.com/office/officeart/2005/8/layout/radial5"/>
    <dgm:cxn modelId="{E4A976A8-5D52-46B0-914A-23E25DBF5155}" type="presParOf" srcId="{C6364C8B-1D13-4634-ABD4-9CB7C245DB83}" destId="{2ED2CBDF-FAD2-4279-8EB1-BCB55F6EFB69}" srcOrd="8" destOrd="0" presId="urn:microsoft.com/office/officeart/2005/8/layout/radial5"/>
    <dgm:cxn modelId="{D010ABD6-5CD4-481F-A410-6E2239EF52A8}" type="presParOf" srcId="{C6364C8B-1D13-4634-ABD4-9CB7C245DB83}" destId="{3BEC0A0C-D2D2-42D0-AAD4-92AD810A26A6}" srcOrd="9" destOrd="0" presId="urn:microsoft.com/office/officeart/2005/8/layout/radial5"/>
    <dgm:cxn modelId="{5DFC5B43-FD59-45CF-BC32-D163C03FFDF5}" type="presParOf" srcId="{3BEC0A0C-D2D2-42D0-AAD4-92AD810A26A6}" destId="{35B7EE0B-9513-436B-AC8C-9F1B060C774B}" srcOrd="0" destOrd="0" presId="urn:microsoft.com/office/officeart/2005/8/layout/radial5"/>
    <dgm:cxn modelId="{4622E2DD-F50B-40BA-997A-FD6373EBA9AA}" type="presParOf" srcId="{C6364C8B-1D13-4634-ABD4-9CB7C245DB83}" destId="{DE9B5DB3-40FD-4EC4-B0E9-A2A3AA12E1B8}" srcOrd="10" destOrd="0" presId="urn:microsoft.com/office/officeart/2005/8/layout/radial5"/>
    <dgm:cxn modelId="{573C8B42-2ED7-4654-9F44-5484198678BF}" type="presParOf" srcId="{C6364C8B-1D13-4634-ABD4-9CB7C245DB83}" destId="{F3533920-055B-4767-A090-CE1D29608B27}" srcOrd="11" destOrd="0" presId="urn:microsoft.com/office/officeart/2005/8/layout/radial5"/>
    <dgm:cxn modelId="{C7C2BE92-9306-4627-9ABF-6B1F3F6CBC3F}" type="presParOf" srcId="{F3533920-055B-4767-A090-CE1D29608B27}" destId="{C7ACAF4C-CC50-495C-B5B0-3257FBC0A710}" srcOrd="0" destOrd="0" presId="urn:microsoft.com/office/officeart/2005/8/layout/radial5"/>
    <dgm:cxn modelId="{B682F592-DB27-42F8-919D-2F771D214F2E}" type="presParOf" srcId="{C6364C8B-1D13-4634-ABD4-9CB7C245DB83}" destId="{4550B1D0-965B-4112-BD8E-3FED0B847D67}" srcOrd="12" destOrd="0" presId="urn:microsoft.com/office/officeart/2005/8/layout/radial5"/>
    <dgm:cxn modelId="{077269E7-2FC2-482D-AD64-B7D72769FC91}" type="presParOf" srcId="{C6364C8B-1D13-4634-ABD4-9CB7C245DB83}" destId="{1C77B416-8C10-4A0E-BFB1-83F51782B21B}" srcOrd="13" destOrd="0" presId="urn:microsoft.com/office/officeart/2005/8/layout/radial5"/>
    <dgm:cxn modelId="{C60F0B83-7CE5-42D7-A98D-C4171C0FEBED}" type="presParOf" srcId="{1C77B416-8C10-4A0E-BFB1-83F51782B21B}" destId="{89A39F4C-50BF-4CC8-ABC4-3D9280550421}" srcOrd="0" destOrd="0" presId="urn:microsoft.com/office/officeart/2005/8/layout/radial5"/>
    <dgm:cxn modelId="{005D5874-0971-4B07-B785-B4C54E7CA5F0}" type="presParOf" srcId="{C6364C8B-1D13-4634-ABD4-9CB7C245DB83}" destId="{4973890C-E609-4270-83DB-EE830E47F527}" srcOrd="14" destOrd="0" presId="urn:microsoft.com/office/officeart/2005/8/layout/radial5"/>
    <dgm:cxn modelId="{39ABDA29-8D00-477D-B60A-CA052E10E463}" type="presParOf" srcId="{C6364C8B-1D13-4634-ABD4-9CB7C245DB83}" destId="{933BD53B-6C48-44A3-99B6-2DBD34C083C3}" srcOrd="15" destOrd="0" presId="urn:microsoft.com/office/officeart/2005/8/layout/radial5"/>
    <dgm:cxn modelId="{9CB0FAD7-B775-4A27-ABAA-D030666610DA}" type="presParOf" srcId="{933BD53B-6C48-44A3-99B6-2DBD34C083C3}" destId="{E394D170-EF23-4F60-89C3-20B7F2FF535D}" srcOrd="0" destOrd="0" presId="urn:microsoft.com/office/officeart/2005/8/layout/radial5"/>
    <dgm:cxn modelId="{BD43B093-1FC0-4580-9810-261F5ECF08FD}" type="presParOf" srcId="{C6364C8B-1D13-4634-ABD4-9CB7C245DB83}" destId="{B1B73598-0931-49A1-BD06-D003E3FBA1E9}" srcOrd="16" destOrd="0" presId="urn:microsoft.com/office/officeart/2005/8/layout/radial5"/>
    <dgm:cxn modelId="{5830508D-7447-4262-864D-A413ED889B0B}" type="presParOf" srcId="{C6364C8B-1D13-4634-ABD4-9CB7C245DB83}" destId="{4E77DDBA-4B0B-4EED-AFED-99311169D48E}" srcOrd="17" destOrd="0" presId="urn:microsoft.com/office/officeart/2005/8/layout/radial5"/>
    <dgm:cxn modelId="{3EFD0089-746C-42FD-94C8-AECDD38E59C8}" type="presParOf" srcId="{4E77DDBA-4B0B-4EED-AFED-99311169D48E}" destId="{B6E69D97-5A1D-4330-979B-35D1AF191162}" srcOrd="0" destOrd="0" presId="urn:microsoft.com/office/officeart/2005/8/layout/radial5"/>
    <dgm:cxn modelId="{8C467865-9510-4BC9-A981-8468CFE685BC}" type="presParOf" srcId="{C6364C8B-1D13-4634-ABD4-9CB7C245DB83}" destId="{F95153E5-FE72-4B83-9647-9714469D683F}" srcOrd="18" destOrd="0" presId="urn:microsoft.com/office/officeart/2005/8/layout/radial5"/>
    <dgm:cxn modelId="{60713CEA-A917-44A7-A8A3-A1CC8A22F267}" type="presParOf" srcId="{C6364C8B-1D13-4634-ABD4-9CB7C245DB83}" destId="{6804DD7F-C92D-496E-B1DE-3D5E11FA1368}" srcOrd="19" destOrd="0" presId="urn:microsoft.com/office/officeart/2005/8/layout/radial5"/>
    <dgm:cxn modelId="{A62297B3-EB84-450C-9225-88E2EEBA60DA}" type="presParOf" srcId="{6804DD7F-C92D-496E-B1DE-3D5E11FA1368}" destId="{6C387706-7C2C-49B2-A303-9801C90E4293}" srcOrd="0" destOrd="0" presId="urn:microsoft.com/office/officeart/2005/8/layout/radial5"/>
    <dgm:cxn modelId="{8991B0B9-41CC-4089-8129-93320C3049FB}" type="presParOf" srcId="{C6364C8B-1D13-4634-ABD4-9CB7C245DB83}" destId="{B419BD18-08C4-49C4-BC9F-90F6CFC753DD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ADD03-2968-4D81-9A4B-04300E6B68F2}">
      <dsp:nvSpPr>
        <dsp:cNvPr id="0" name=""/>
        <dsp:cNvSpPr/>
      </dsp:nvSpPr>
      <dsp:spPr>
        <a:xfrm>
          <a:off x="2465368" y="25695"/>
          <a:ext cx="2820685" cy="20625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2">
              <a:shade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" kern="1200" dirty="0" smtClean="0"/>
            <a:t>,</a:t>
          </a:r>
          <a:endParaRPr lang="ru-RU" sz="100" kern="1200" dirty="0"/>
        </a:p>
      </dsp:txBody>
      <dsp:txXfrm>
        <a:off x="2878448" y="327746"/>
        <a:ext cx="1994525" cy="1458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E735D-2CAE-42AD-878D-61B212DBEBA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470D3-F954-431A-BF4C-2EFED3A69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1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70D3-F954-431A-BF4C-2EFED3A69A8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" Type="http://schemas.openxmlformats.org/officeDocument/2006/relationships/image" Target="../media/image3.png"/><Relationship Id="rId16" Type="http://schemas.openxmlformats.org/officeDocument/2006/relationships/image" Target="../media/image46.pn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hyperlink" Target="https://www.acko.ru/" TargetMode="External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ing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55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14000">
              <a:schemeClr val="accent2">
                <a:lumMod val="40000"/>
                <a:lumOff val="60000"/>
              </a:schemeClr>
            </a:gs>
            <a:gs pos="13000">
              <a:schemeClr val="accent2">
                <a:lumMod val="60000"/>
                <a:lumOff val="40000"/>
              </a:schemeClr>
            </a:gs>
            <a:gs pos="27000">
              <a:srgbClr val="FBA879"/>
            </a:gs>
            <a:gs pos="8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060848"/>
            <a:ext cx="7596336" cy="26642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оказания медицинской помощи иностранным гражданам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44216" cy="17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1086" y="5949280"/>
            <a:ext cx="1479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год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4509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здравоохранения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клиническая больница №2»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891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"/>
    </mc:Choice>
    <mc:Fallback xmlns="">
      <p:transition spd="slow" advTm="2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646" y="6575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702" y="1273382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Зайти на сайт: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://gkb2-74.ru/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аздел - «Медицинский туризм»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00482" y="2584144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информацией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3834031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на почту: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4522367@mail.ru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 по телефону: +7 (351) 265-69-96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поиск, с, лупа, кнопка, круговой, 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71" y="2584144"/>
            <a:ext cx="772496" cy="7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оциальные сети, электронную почту, круговой, кнопка знач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79712" y="1268760"/>
            <a:ext cx="772495" cy="77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ушной, телефон, символ, в, в, круг знач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6" y="3847247"/>
            <a:ext cx="772496" cy="7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252536" y="204101"/>
            <a:ext cx="103619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АЛГОРИТМ ОБРАЩЕНИЯ</a:t>
            </a:r>
          </a:p>
        </p:txBody>
      </p:sp>
    </p:spTree>
    <p:extLst>
      <p:ext uri="{BB962C8B-B14F-4D97-AF65-F5344CB8AC3E}">
        <p14:creationId xmlns:p14="http://schemas.microsoft.com/office/powerpoint/2010/main" val="40387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646" y="6575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252536" y="1340768"/>
            <a:ext cx="4608512" cy="912722"/>
          </a:xfrm>
        </p:spPr>
        <p:txBody>
          <a:bodyPr>
            <a:normAutofit/>
          </a:bodyPr>
          <a:lstStyle/>
          <a:p>
            <a:pPr lvl="0"/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помощи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12224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добровольного медицинского страхования</a:t>
            </a:r>
          </a:p>
        </p:txBody>
      </p:sp>
      <p:pic>
        <p:nvPicPr>
          <p:cNvPr id="9" name="Picture 2" descr="1 число, 1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635715" cy="6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 число, 2 знач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5" y="3075349"/>
            <a:ext cx="606714" cy="6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03648" y="319404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гражданина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3 число, 3 знач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7911"/>
            <a:ext cx="628465" cy="62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75728" y="4190372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Гарантийное письмо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0930"/>
              </p:ext>
            </p:extLst>
          </p:nvPr>
        </p:nvGraphicFramePr>
        <p:xfrm>
          <a:off x="4644008" y="1915666"/>
          <a:ext cx="4320480" cy="285867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60240"/>
                <a:gridCol w="2160240"/>
              </a:tblGrid>
              <a:tr h="14185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Связаться со своей страховой компанией.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Сообщить: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Вашу фамилию, имя, отчество, номер полиса, срок действия полиса.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956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Сообщить Ваше  местоположение: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МАУЗ ГКБ №2 </a:t>
                      </a:r>
                      <a:b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Челябинск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Причину обращения за помощью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30720" y="12201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гарантийного письма необходимо: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04112" y="1220134"/>
            <a:ext cx="0" cy="3793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-14000" y="332656"/>
            <a:ext cx="10361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АЛГОРИТМ ОБРАЩЕНИЯ ПО ДМС</a:t>
            </a:r>
          </a:p>
        </p:txBody>
      </p:sp>
    </p:spTree>
    <p:extLst>
      <p:ext uri="{BB962C8B-B14F-4D97-AF65-F5344CB8AC3E}">
        <p14:creationId xmlns:p14="http://schemas.microsoft.com/office/powerpoint/2010/main" val="26671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5850">
              <a:schemeClr val="accent2">
                <a:lumMod val="20000"/>
                <a:lumOff val="80000"/>
              </a:schemeClr>
            </a:gs>
            <a:gs pos="2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35696" y="11663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МАУЗ ГКБ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 сотрудничает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16  компаниями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 в рамках предоставления помощи по Добровольному Медицинскому Страхованию.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011433" y="2141347"/>
            <a:ext cx="3395487" cy="2918498"/>
            <a:chOff x="2549020" y="3624429"/>
            <a:chExt cx="1364926" cy="1268347"/>
          </a:xfrm>
          <a:scene3d>
            <a:camera prst="orthographicFront"/>
            <a:lightRig rig="flat" dir="t"/>
          </a:scene3d>
        </p:grpSpPr>
        <p:sp>
          <p:nvSpPr>
            <p:cNvPr id="6" name="Овал 5"/>
            <p:cNvSpPr/>
            <p:nvPr/>
          </p:nvSpPr>
          <p:spPr>
            <a:xfrm>
              <a:off x="2549020" y="3624429"/>
              <a:ext cx="1364926" cy="1268347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2748909" y="3810174"/>
              <a:ext cx="965148" cy="8968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 dirty="0" smtClean="0"/>
            </a:p>
          </p:txBody>
        </p:sp>
      </p:grpSp>
      <p:pic>
        <p:nvPicPr>
          <p:cNvPr id="1026" name="Picture 2" descr="ПАО &quot;АСКО-СТРАХОВАНИЕ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7" y="2609905"/>
            <a:ext cx="2151426" cy="491538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1030" name="Picture 6" descr="http://ufapolis.ru/userfiles/partner-logo-icon/eka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06779"/>
            <a:ext cx="1944775" cy="7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sago-online-kupit.ru/wp-content/uploads/2019/05/inx960x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12" y="5482864"/>
            <a:ext cx="1878285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region62.ru/assets/templates/site/images/uslugi/alf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93" y="5539936"/>
            <a:ext cx="1996599" cy="65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chool65mgn.3dn.ru/_nw/2/927182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39" y="2011183"/>
            <a:ext cx="2163474" cy="51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viktoriya-sa.ru/wp-content/uploads/2019/01/reso-garantiy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65" y="3406779"/>
            <a:ext cx="2075333" cy="7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.pinimg.com/736x/f0/f1/2e/f0f12eb134e81115215975d187b7116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7" y="1842934"/>
            <a:ext cx="2357779" cy="6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xpertology.ru/upload/medialibrary/0d7/VS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2057261" cy="6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dostup1.ru/netcat_files/118/66/yuzhuralzhas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30" y="2599499"/>
            <a:ext cx="2232671" cy="6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uralpress.ru/sites/default/files/styles/1920xn/public/vtb_strahovanie_12.jpg?itok=Uw9dDW3V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1" y="4509120"/>
            <a:ext cx="2219189" cy="81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hrbrandcrimea.ru/images/pm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3" y="5656735"/>
            <a:ext cx="2086043" cy="74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teg-ev.de/_Resources/Persistent/d4a51ac2d841e6037625bf8c3c502926f00928a9/allianz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74" y="816429"/>
            <a:ext cx="1622621" cy="16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www.absolutins.ru/upload/iblock/3c1/a_i_logo_reg_0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97" y="1088142"/>
            <a:ext cx="1536821" cy="9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medikey.ru/org/org2359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1" y="1248722"/>
            <a:ext cx="2252585" cy="4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4geo.ru/images/personal-pages-share/180536437/gallery/1961085504_orig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64" y="5482864"/>
            <a:ext cx="1628110" cy="9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vseotzyvy.ru/media/item_images/1403789605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226820"/>
            <a:ext cx="1361313" cy="75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04646" y="6575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330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646" y="6575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98352" y="5100528"/>
            <a:ext cx="532859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приложением к совместному приказу МИД России, МВД России и ФСБ России от 27 декабря 2003 года № 19723А/1048/922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32371"/>
              </p:ext>
            </p:extLst>
          </p:nvPr>
        </p:nvGraphicFramePr>
        <p:xfrm>
          <a:off x="611560" y="1340768"/>
          <a:ext cx="8280918" cy="3596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60306"/>
                <a:gridCol w="2760306"/>
                <a:gridCol w="2760306"/>
              </a:tblGrid>
              <a:tr h="309634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ВИЗЫ: ТУРИСТИЧЕСКАЯ</a:t>
                      </a:r>
                    </a:p>
                    <a:p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действия: </a:t>
                      </a: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30 дней</a:t>
                      </a:r>
                    </a:p>
                    <a:p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кого: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Иностранцы, прибывающие с туристическими целями по специализированному туру </a:t>
                      </a:r>
                      <a:b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медицинские консультации </a:t>
                      </a:r>
                      <a:b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для медицинского обследования.</a:t>
                      </a:r>
                    </a:p>
                    <a:p>
                      <a:endPara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 ВИЗЫ: ДЕЛОВАЯ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действия: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90 дней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кого: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Иностранцы, прибывающие для лечения, обследования, медицинских консультаций </a:t>
                      </a:r>
                      <a:b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приглашению лечебного учреждения </a:t>
                      </a:r>
                      <a:b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(кроме целевого туризма с целью лечения) </a:t>
                      </a:r>
                      <a:b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экстренного лечения.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 ВИЗЫ: ЧАСТНАЯ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действия: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90 дней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кого: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Иностранцы, прибывающие для экстренного лечения либо в связи с тяжелой болезнью </a:t>
                      </a:r>
                      <a:b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или смертью близкого родственника.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304331" y="242721"/>
            <a:ext cx="103619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ВЫБОР ТИПА ВИЗЫ</a:t>
            </a:r>
          </a:p>
        </p:txBody>
      </p:sp>
    </p:spTree>
    <p:extLst>
      <p:ext uri="{BB962C8B-B14F-4D97-AF65-F5344CB8AC3E}">
        <p14:creationId xmlns:p14="http://schemas.microsoft.com/office/powerpoint/2010/main" val="26365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646" y="6575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3382" y="143223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направляетесь в МАУЗ ГКБ№2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3774" y="2243773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амбулаторного лечения вы можете самостоятельно выбрать комфортное проживание с помощью сервиса: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https://www.booking.com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быстро, вперед, 1 знач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1224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0628" y="2870845"/>
            <a:ext cx="8047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МАУЗ ГКБ№2  расположены гостиницы: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12" y="3378905"/>
            <a:ext cx="1467027" cy="113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906" y="3461713"/>
            <a:ext cx="2890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Бизнес-Отель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ПаркСити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4*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358" y="4028697"/>
            <a:ext cx="3143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https://www.parkcityhotel.ru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6121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03" y="3444102"/>
            <a:ext cx="1552523" cy="10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052288" y="3375567"/>
            <a:ext cx="2539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Гостиничный комплекс                        "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Алмаз"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52288" y="4039135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://almaz74.ru</a:t>
            </a:r>
            <a:r>
              <a:rPr lang="en-US" dirty="0"/>
              <a:t>/</a:t>
            </a:r>
            <a:endParaRPr lang="ru-RU" dirty="0"/>
          </a:p>
        </p:txBody>
      </p:sp>
      <p:pic>
        <p:nvPicPr>
          <p:cNvPr id="23" name="Picture 2" descr="быстро, вперед, 1 знач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4" y="4633681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408154" y="4616679"/>
            <a:ext cx="6980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направляетесь в МАУЗ ГКБ №2 на стационарное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5572" y="5445224"/>
            <a:ext cx="7160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условия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вы можете связавшись с нами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 (351) 265-69-96; по почте: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4522367@mail.ru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304331" y="242721"/>
            <a:ext cx="103619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Проживание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9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7999">
              <a:schemeClr val="accent2">
                <a:lumMod val="40000"/>
                <a:lumOff val="60000"/>
              </a:schemeClr>
            </a:gs>
            <a:gs pos="36000">
              <a:schemeClr val="accent2">
                <a:lumMod val="60000"/>
                <a:lumOff val="4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78894" y="1239874"/>
            <a:ext cx="3744416" cy="1685070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ru-RU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0" lvl="1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туризму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елефон: +7 (351) 265-69-96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4522367@mail.ru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ДМС </a:t>
            </a:r>
          </a:p>
          <a:p>
            <a:pPr marL="0" lvl="1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елефон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(351) 265-69-96</a:t>
            </a:r>
          </a:p>
          <a:p>
            <a:pPr marL="0" lvl="1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4522367@mail.ru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46" y="1412776"/>
            <a:ext cx="4743537" cy="3179727"/>
          </a:xfrm>
        </p:spPr>
      </p:pic>
      <p:pic>
        <p:nvPicPr>
          <p:cNvPr id="1033" name="Picture 9" descr="C:\Users\касса3\Desktop\flag_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65" y="2924944"/>
            <a:ext cx="32403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касса3\Desktop\flag_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78" y="2915326"/>
            <a:ext cx="32403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касса3\Desktop\flag_r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01" y="2600908"/>
            <a:ext cx="397957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касса3\Desktop\flag_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29" y="2600908"/>
            <a:ext cx="32403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касса3\Desktop\flag_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29" y="2896058"/>
            <a:ext cx="32403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48" y="242721"/>
            <a:ext cx="103619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КОНТАКТНАЯ ИНФОРМАЦИЯ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48" y="65933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67227"/>
            <a:ext cx="38164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</a:t>
            </a:r>
          </a:p>
          <a:p>
            <a:pPr marL="0" lvl="1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454080, г. Челябинск, пр. Ленина,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</a:p>
          <a:p>
            <a:pPr marL="0" lvl="1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     ОРТОПЕДО-  ТРАВМАТОЛОГИЧЕСКОЕ ОТДЕЛЕНИЕ (ДГОТО) </a:t>
            </a:r>
          </a:p>
          <a:p>
            <a:pPr marL="0" lvl="1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ЖЕНСКАЯ КОНСУЛЬТАЦИЯ</a:t>
            </a:r>
          </a:p>
          <a:p>
            <a:pPr marL="0" lvl="1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454090, г. Челябинск, пр. Ленина, 38</a:t>
            </a:r>
          </a:p>
          <a:p>
            <a:pPr marL="0" lvl="1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lvl="1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№1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454090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Челябинск, ул. Российская, 200</a:t>
            </a:r>
          </a:p>
        </p:txBody>
      </p:sp>
    </p:spTree>
    <p:extLst>
      <p:ext uri="{BB962C8B-B14F-4D97-AF65-F5344CB8AC3E}">
        <p14:creationId xmlns:p14="http://schemas.microsoft.com/office/powerpoint/2010/main" val="16590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7999">
              <a:schemeClr val="accent2">
                <a:lumMod val="40000"/>
                <a:lumOff val="60000"/>
              </a:schemeClr>
            </a:gs>
            <a:gs pos="36000">
              <a:schemeClr val="accent2">
                <a:lumMod val="60000"/>
                <a:lumOff val="4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188640"/>
            <a:ext cx="75963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2800" b="1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ЗНАКОМСТВО С КУЛЬТУРОЙ Г. ЧЕЛЯБИНСКА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03663" y="2348880"/>
            <a:ext cx="3456384" cy="936104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http://www.chelopera.ru/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get-pdb/225396/93fc2529-1028-4a44-8905-0b39f88a2ba1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13" y="1772816"/>
            <a:ext cx="2084608" cy="13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99992" y="17940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Челябинский государственный академический театр оперы и балета им. М.И. Глинки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3399064"/>
            <a:ext cx="4932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исторический музей Южного Урала</a:t>
            </a:r>
          </a:p>
        </p:txBody>
      </p:sp>
      <p:pic>
        <p:nvPicPr>
          <p:cNvPr id="7172" name="Picture 4" descr="https://pbs.twimg.com/media/DKBnsX6XcAAdJoh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3063" y="3284984"/>
            <a:ext cx="2336171" cy="13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64529" y="3820396"/>
            <a:ext cx="30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://www.chelmuseum.ru</a:t>
            </a:r>
            <a:r>
              <a:rPr lang="en-US" dirty="0"/>
              <a:t>/</a:t>
            </a:r>
            <a:endParaRPr lang="ru-RU" dirty="0"/>
          </a:p>
        </p:txBody>
      </p:sp>
      <p:pic>
        <p:nvPicPr>
          <p:cNvPr id="7174" name="Picture 6" descr="http://rasfokus.ru/images/photos/medium/cfd96497454b12755bc33361f332e5f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4" y="5085184"/>
            <a:ext cx="259228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186705" y="5029591"/>
            <a:ext cx="573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Челябинский государственный академический театр драмы им. Н. Орлова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86705" y="5806437"/>
            <a:ext cx="2833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http://www.cheldrama.ru/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1238" y="758469"/>
            <a:ext cx="7698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Челябинск богат своим культурным наследием.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рекомендуем  Вам посетить достопримечательности, находящиеся  рядом с МАУЗ ГКБ №2.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7999">
              <a:schemeClr val="accent2">
                <a:lumMod val="40000"/>
                <a:lumOff val="60000"/>
              </a:schemeClr>
            </a:gs>
            <a:gs pos="36000">
              <a:schemeClr val="accent2">
                <a:lumMod val="60000"/>
                <a:lumOff val="4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242722"/>
            <a:ext cx="10361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657571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9432" y="162880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сведения……………………………………………………...………...3</a:t>
            </a:r>
          </a:p>
          <a:p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Преимущества оказания медицинской помощи………………………..…….4</a:t>
            </a:r>
          </a:p>
          <a:p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Перечень оказываемых медицинских услуг………………………………..5-8</a:t>
            </a:r>
          </a:p>
          <a:p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Russia…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……………………………………………………………9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Алгоритм обращения в медицинское учреждение………………..……..10-11</a:t>
            </a:r>
          </a:p>
          <a:p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Компании партнеры…………………………………………………………...12</a:t>
            </a:r>
          </a:p>
          <a:p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Выбор типа визы………………………………………………………………13</a:t>
            </a:r>
          </a:p>
          <a:p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Проживание……………………………………………………………………14</a:t>
            </a:r>
          </a:p>
          <a:p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Контактная информация………………………………………………………15</a:t>
            </a:r>
          </a:p>
          <a:p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10.Знакомство с культурой г. Челябинска………………………………….......16</a:t>
            </a:r>
          </a:p>
          <a:p>
            <a:endPara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0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14000">
              <a:schemeClr val="accent2">
                <a:lumMod val="40000"/>
                <a:lumOff val="60000"/>
              </a:schemeClr>
            </a:gs>
            <a:gs pos="36000">
              <a:schemeClr val="accent2">
                <a:lumMod val="60000"/>
                <a:lumOff val="40000"/>
              </a:schemeClr>
            </a:gs>
            <a:gs pos="28000">
              <a:srgbClr val="FBA879"/>
            </a:gs>
            <a:gs pos="64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95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355976" y="1203648"/>
            <a:ext cx="4680520" cy="3712464"/>
          </a:xfrm>
        </p:spPr>
        <p:txBody>
          <a:bodyPr>
            <a:noAutofit/>
          </a:bodyPr>
          <a:lstStyle/>
          <a:p>
            <a:pPr marL="0" indent="0"/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/>
          </a:p>
        </p:txBody>
      </p:sp>
      <p:pic>
        <p:nvPicPr>
          <p:cNvPr id="1026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18127437"/>
              </p:ext>
            </p:extLst>
          </p:nvPr>
        </p:nvGraphicFramePr>
        <p:xfrm>
          <a:off x="666454" y="645873"/>
          <a:ext cx="7416824" cy="208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16637899"/>
              </p:ext>
            </p:extLst>
          </p:nvPr>
        </p:nvGraphicFramePr>
        <p:xfrm>
          <a:off x="690179" y="677891"/>
          <a:ext cx="3797038" cy="87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Овал 4"/>
          <p:cNvSpPr/>
          <p:nvPr/>
        </p:nvSpPr>
        <p:spPr>
          <a:xfrm>
            <a:off x="1381777" y="1000630"/>
            <a:ext cx="791467" cy="7914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646" y="6575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17812" y="2851407"/>
            <a:ext cx="2055432" cy="2186979"/>
            <a:chOff x="0" y="1008105"/>
            <a:chExt cx="2105964" cy="234989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008105"/>
              <a:ext cx="2105964" cy="234989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1682" y="1069787"/>
              <a:ext cx="1982600" cy="22265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Многопрофильный </a:t>
              </a:r>
              <a:r>
                <a:rPr lang="ru-RU" sz="16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больнично</a:t>
              </a:r>
              <a:r>
                <a:rPr lang="ru-RU" sz="1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поликлинический комплекс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008932" y="2777960"/>
            <a:ext cx="1944216" cy="2192717"/>
            <a:chOff x="-991300" y="761323"/>
            <a:chExt cx="2105964" cy="2349893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-991300" y="761323"/>
              <a:ext cx="2105964" cy="234989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-958218" y="823004"/>
              <a:ext cx="1982600" cy="222652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/>
              <a:endPara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Научно-практическая база Южно-Уральского государственного медицинского университета</a:t>
              </a:r>
            </a:p>
            <a:p>
              <a:pPr lvl="0" algn="ctr"/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419038" y="-15033"/>
            <a:ext cx="6915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здравоохранения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Городская клиническая больница №2» г. Челябинска</a:t>
            </a:r>
          </a:p>
          <a:p>
            <a:pPr algn="ctr"/>
            <a:endParaRPr lang="ru-RU" sz="20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267744" y="2788264"/>
            <a:ext cx="2203888" cy="2192717"/>
            <a:chOff x="-991300" y="761323"/>
            <a:chExt cx="2105964" cy="2349893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-991300" y="761323"/>
              <a:ext cx="2105964" cy="234989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-958218" y="823004"/>
              <a:ext cx="1982600" cy="222652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Собственная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лечебная, диагностическая и реабилитационная база</a:t>
              </a:r>
            </a:p>
            <a:p>
              <a:pPr lvl="0" algn="ctr"/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5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693244" y="2804949"/>
            <a:ext cx="2284423" cy="2192717"/>
            <a:chOff x="-991300" y="761323"/>
            <a:chExt cx="2105964" cy="2349893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-991300" y="761323"/>
              <a:ext cx="2105964" cy="234989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-958218" y="823004"/>
              <a:ext cx="1982600" cy="22265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/>
              <a:endPara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Команда высоко квалифицированного персонала</a:t>
              </a: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0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155325"/>
            <a:ext cx="74888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РЕИМУЩЕСТВА ОКАЗАНИЯ МЕДИЦИНСКОЙ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ПОМОЩИ В МАУЗ ГКБ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№2 Г. ЧЕЛЯБИНСК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077" y="3594383"/>
            <a:ext cx="2199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регистрация </a:t>
            </a:r>
            <a:endParaRPr lang="ru-RU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91907" y="3594384"/>
            <a:ext cx="1223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цена</a:t>
            </a:r>
            <a:endParaRPr lang="ru-RU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8223" y="3453333"/>
            <a:ext cx="31683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</a:t>
            </a:r>
            <a:endParaRPr lang="ru-RU" sz="11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ведущими </a:t>
            </a:r>
            <a:r>
              <a:rPr lang="ru-RU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медицинскими </a:t>
            </a:r>
            <a:endParaRPr lang="ru-RU" sz="11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</a:t>
            </a:r>
            <a:r>
              <a:rPr lang="ru-RU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профессорами, </a:t>
            </a:r>
            <a:endParaRPr lang="ru-RU" sz="11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докторами </a:t>
            </a:r>
            <a:r>
              <a:rPr lang="ru-RU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кандидатами медицинских наук, </a:t>
            </a:r>
            <a:endParaRPr lang="ru-RU" sz="11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врачами </a:t>
            </a:r>
            <a:r>
              <a:rPr lang="ru-RU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и </a:t>
            </a:r>
            <a:r>
              <a:rPr lang="ru-RU" sz="11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sz="1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квалификационных категорий</a:t>
            </a:r>
          </a:p>
        </p:txBody>
      </p:sp>
      <p:pic>
        <p:nvPicPr>
          <p:cNvPr id="1032" name="Picture 8" descr="врач, мужчина знач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46" y="211211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плата, кошелек, деньги знач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903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ya-webdesign.com/images/health-logo-png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75" y="2161056"/>
            <a:ext cx="1218431" cy="121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193485" y="3479039"/>
            <a:ext cx="1938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медицинских услуг </a:t>
            </a:r>
            <a:endParaRPr lang="ru-RU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8800" y="1158378"/>
            <a:ext cx="6591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«Ключевым ориентиром для нас является создание 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и комфортной медицины»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4646" y="6575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  <p:pic>
        <p:nvPicPr>
          <p:cNvPr id="1026" name="Picture 2" descr="мобильный, телефон значо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6" y="2149821"/>
            <a:ext cx="745089" cy="13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67" y="2414457"/>
            <a:ext cx="400304" cy="3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одключен, глобус, интернет, сети значо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1747" y="2845215"/>
            <a:ext cx="434265" cy="3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14000">
              <a:schemeClr val="accent2">
                <a:lumMod val="40000"/>
                <a:lumOff val="60000"/>
              </a:schemeClr>
            </a:gs>
            <a:gs pos="13000">
              <a:schemeClr val="accent2">
                <a:lumMod val="60000"/>
                <a:lumOff val="40000"/>
              </a:schemeClr>
            </a:gs>
            <a:gs pos="27000">
              <a:srgbClr val="FBA879"/>
            </a:gs>
            <a:gs pos="8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80" y="1852714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оказываемых медицинских услуг в МАУЗ ГКБ №2</a:t>
            </a:r>
            <a:endParaRPr lang="ru-RU" sz="24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05428" y="1452604"/>
            <a:ext cx="1793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CHECK-UP</a:t>
            </a:r>
            <a:endParaRPr lang="ru-RU" sz="20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5428" y="2354062"/>
            <a:ext cx="2888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 - Поликлиническое лечение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63779" y="3745580"/>
            <a:ext cx="2680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лечение</a:t>
            </a:r>
            <a:endParaRPr lang="ru-RU" sz="20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4"/>
          <p:cNvSpPr/>
          <p:nvPr/>
        </p:nvSpPr>
        <p:spPr>
          <a:xfrm>
            <a:off x="4896851" y="5019382"/>
            <a:ext cx="2501376" cy="154637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.</a:t>
            </a:r>
            <a:endParaRPr lang="ru-RU" sz="1600" kern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4646" y="6575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  <p:grpSp>
        <p:nvGrpSpPr>
          <p:cNvPr id="21" name="Группа 20"/>
          <p:cNvGrpSpPr/>
          <p:nvPr/>
        </p:nvGrpSpPr>
        <p:grpSpPr>
          <a:xfrm rot="18788385">
            <a:off x="4643685" y="2180743"/>
            <a:ext cx="284421" cy="1095724"/>
            <a:chOff x="5262622" y="3921507"/>
            <a:chExt cx="496444" cy="767815"/>
          </a:xfrm>
          <a:scene3d>
            <a:camera prst="orthographicFront"/>
            <a:lightRig rig="flat" dir="t"/>
          </a:scene3d>
        </p:grpSpPr>
        <p:sp>
          <p:nvSpPr>
            <p:cNvPr id="22" name="Стрелка вправо 21"/>
            <p:cNvSpPr/>
            <p:nvPr/>
          </p:nvSpPr>
          <p:spPr>
            <a:xfrm rot="2753070">
              <a:off x="5126936" y="4057193"/>
              <a:ext cx="767815" cy="496444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 rot="2753070">
              <a:off x="5149566" y="4103020"/>
              <a:ext cx="618882" cy="297866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</p:grpSp>
      <p:pic>
        <p:nvPicPr>
          <p:cNvPr id="1026" name="Picture 2" descr="быстро, вперед, 1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96" y="1362386"/>
            <a:ext cx="550342" cy="55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дицина, история болезни знач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60671"/>
            <a:ext cx="735865" cy="7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ровать медицинская знач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34" y="3628027"/>
            <a:ext cx="695466" cy="69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14000">
              <a:schemeClr val="accent2">
                <a:lumMod val="40000"/>
                <a:lumOff val="60000"/>
              </a:schemeClr>
            </a:gs>
            <a:gs pos="13000">
              <a:schemeClr val="accent2">
                <a:lumMod val="60000"/>
                <a:lumOff val="40000"/>
              </a:schemeClr>
            </a:gs>
            <a:gs pos="27000">
              <a:srgbClr val="FBA879"/>
            </a:gs>
            <a:gs pos="8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4"/>
          <p:cNvSpPr/>
          <p:nvPr/>
        </p:nvSpPr>
        <p:spPr>
          <a:xfrm>
            <a:off x="4896851" y="5019382"/>
            <a:ext cx="2501376" cy="154637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.</a:t>
            </a:r>
            <a:endParaRPr lang="ru-RU" sz="1600" kern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4646" y="6575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  <p:pic>
        <p:nvPicPr>
          <p:cNvPr id="1026" name="Picture 2" descr="быстро, вперед, 1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40" y="18864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6264" y="1220134"/>
            <a:ext cx="8246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МАУЗ ГКБ №2 вы можете пройти</a:t>
            </a:r>
            <a:r>
              <a:rPr lang="en-US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</a:t>
            </a:r>
            <a:r>
              <a:rPr lang="en-US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CHECK-UP </a:t>
            </a:r>
            <a:r>
              <a:rPr lang="ru-RU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ru-RU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дня.</a:t>
            </a:r>
            <a:r>
              <a:rPr lang="en-US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97412"/>
              </p:ext>
            </p:extLst>
          </p:nvPr>
        </p:nvGraphicFramePr>
        <p:xfrm>
          <a:off x="737042" y="1759209"/>
          <a:ext cx="7704494" cy="37131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06966"/>
                <a:gridCol w="3797528"/>
              </a:tblGrid>
              <a:tr h="1356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Профессиональное консультированное заключение Справка формы 086/у (для поступающих в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учебные заведения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dk1"/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«Личной медицинской книжки»</a:t>
                      </a:r>
                    </a:p>
                  </a:txBody>
                  <a:tcPr/>
                </a:tc>
              </a:tr>
              <a:tr h="235699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dirty="0" smtClean="0"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Предварительные (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периодические) </a:t>
                      </a:r>
                      <a:r>
                        <a:rPr lang="ru-RU" sz="1800" b="0" dirty="0" smtClean="0"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медицинские осмотры</a:t>
                      </a:r>
                      <a:r>
                        <a:rPr lang="ru-RU" sz="1800" b="0" baseline="0" dirty="0" smtClean="0"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(при устройстве на работу).  Приказ </a:t>
                      </a:r>
                      <a:r>
                        <a:rPr lang="ru-RU" sz="1800" b="0" baseline="0" dirty="0" err="1" smtClean="0"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Минздравсоцразвития</a:t>
                      </a:r>
                      <a:r>
                        <a:rPr lang="ru-RU" sz="1800" b="0" baseline="0" dirty="0" smtClean="0"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№302н.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Профилактические медицинские  осмотры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(по требованию).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Медицинское заключение о наличии (об отсутствии) у водителей транспортных средств противопоказаний к управлению транспортными средствами Форма </a:t>
                      </a:r>
                      <a:r>
                        <a:rPr lang="en-US" sz="1800" b="0" dirty="0" smtClean="0"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003-</a:t>
                      </a:r>
                      <a:r>
                        <a:rPr lang="ru-RU" sz="1800" b="0" dirty="0" smtClean="0"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В/у</a:t>
                      </a:r>
                      <a:endParaRPr lang="ru-RU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95736" y="246300"/>
            <a:ext cx="607463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CHECK-UP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2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14000">
              <a:schemeClr val="accent2">
                <a:lumMod val="40000"/>
                <a:lumOff val="60000"/>
              </a:schemeClr>
            </a:gs>
            <a:gs pos="13000">
              <a:schemeClr val="accent2">
                <a:lumMod val="60000"/>
                <a:lumOff val="40000"/>
              </a:schemeClr>
            </a:gs>
            <a:gs pos="27000">
              <a:srgbClr val="FBA879"/>
            </a:gs>
            <a:gs pos="8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1" y="116447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4"/>
          <p:cNvSpPr/>
          <p:nvPr/>
        </p:nvSpPr>
        <p:spPr>
          <a:xfrm>
            <a:off x="4896851" y="5019382"/>
            <a:ext cx="2501376" cy="154637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.</a:t>
            </a:r>
            <a:endParaRPr lang="ru-RU" sz="1600" kern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4646" y="6575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  <p:pic>
        <p:nvPicPr>
          <p:cNvPr id="1028" name="Picture 4" descr="медицина, история болезни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30" y="116447"/>
            <a:ext cx="735865" cy="7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-92144" y="1138806"/>
            <a:ext cx="9252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МАУЗ ГКБ №2 Вы можете получить консультации лечение по следующим направлениям:</a:t>
            </a:r>
            <a:endParaRPr lang="ru-RU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683" y="2030327"/>
            <a:ext cx="40324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Аллергология-иммунология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Вакцинопрофилактика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4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75844" y="2030327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Нефрология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болезни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ортопед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травматолог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Гастроэнтерология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4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988839"/>
            <a:ext cx="40324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Оториноларингология</a:t>
            </a:r>
            <a:endParaRPr lang="ru-RU" sz="14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Гастроэнтерология</a:t>
            </a:r>
            <a:endParaRPr lang="ru-RU" sz="14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Рефлексотерапия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Рентгеновское </a:t>
            </a: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  <a:endParaRPr lang="ru-RU" sz="14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физическая культура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 </a:t>
            </a: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Клинико-диагностическая лаборатория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Физиотерапевтическое отделение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4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6479" y="141454"/>
            <a:ext cx="607463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АМБУЛАТОРНО - ПОЛИКЛИНИЧЕСКОЕ ЛЕЧЕНИЕ</a:t>
            </a: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2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14000">
              <a:schemeClr val="accent2">
                <a:lumMod val="40000"/>
                <a:lumOff val="60000"/>
              </a:schemeClr>
            </a:gs>
            <a:gs pos="13000">
              <a:schemeClr val="accent2">
                <a:lumMod val="60000"/>
                <a:lumOff val="40000"/>
              </a:schemeClr>
            </a:gs>
            <a:gs pos="27000">
              <a:srgbClr val="FBA879"/>
            </a:gs>
            <a:gs pos="8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4"/>
          <p:cNvSpPr/>
          <p:nvPr/>
        </p:nvSpPr>
        <p:spPr>
          <a:xfrm>
            <a:off x="4896851" y="5019382"/>
            <a:ext cx="2501376" cy="154637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.</a:t>
            </a:r>
            <a:endParaRPr lang="ru-RU" sz="1600" kern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4646" y="6575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  <p:pic>
        <p:nvPicPr>
          <p:cNvPr id="1030" name="Picture 6" descr="кровать медицинская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2538"/>
            <a:ext cx="767474" cy="76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340768"/>
            <a:ext cx="8842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МАУЗ ГКБ№2 проводит комплекс диагностических, лечебных и реабилитационных мероприятий в условиях круглосуточных  и дневных стационаров.</a:t>
            </a:r>
          </a:p>
          <a:p>
            <a:pPr lvl="0" algn="just"/>
            <a:endParaRPr lang="ru-RU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66629" y="3140968"/>
            <a:ext cx="24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72162"/>
              </p:ext>
            </p:extLst>
          </p:nvPr>
        </p:nvGraphicFramePr>
        <p:xfrm>
          <a:off x="1480556" y="2414885"/>
          <a:ext cx="6096000" cy="2377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Круглосуточные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стационары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Дневные стационары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Терапевтическое отделение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Кардиологическое отделение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кардиореабилитации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Офтальмологический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Кардиологический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Терапевтический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Эндокринологический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Неврологический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Гинекологический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16072" y="353887"/>
            <a:ext cx="10361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СТАЦИОНАРНОЕ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20242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999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39999">
              <a:schemeClr val="bg1"/>
            </a:gs>
            <a:gs pos="70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https://avatars.mds.yandex.net/get-pdb/750997/00faeb55-aecd-4fc9-9774-1a339632c23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278"/>
            <a:ext cx="9144000" cy="518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974028"/>
              </p:ext>
            </p:extLst>
          </p:nvPr>
        </p:nvGraphicFramePr>
        <p:xfrm>
          <a:off x="552008" y="908720"/>
          <a:ext cx="7920880" cy="6139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касса3\Downloads\логотип ГКБ №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119"/>
            <a:ext cx="1160462" cy="10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75822" y="48701"/>
            <a:ext cx="7954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8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МАУЗ ГКБ №2 имеет 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опыта работы  с гражданами иностранных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государств. Мы тесно сотрудничаем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ВУЗами и 13 средними специальными учебными заведениями города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обучаются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5062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студентов со всего мира.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646" y="65757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74-01-005221 от 10.09.2019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458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Другая 7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FFFFFF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20859</TotalTime>
  <Words>907</Words>
  <Application>Microsoft Office PowerPoint</Application>
  <PresentationFormat>Экран (4:3)</PresentationFormat>
  <Paragraphs>207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Организация оказания медицинской помощи иностранным гражданам  в мауз гкб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оказания медицинской помощи иностранным гражданам а медицинской организации Челябинской области</dc:title>
  <dc:creator>касса3</dc:creator>
  <cp:lastModifiedBy>Касса</cp:lastModifiedBy>
  <cp:revision>373</cp:revision>
  <dcterms:created xsi:type="dcterms:W3CDTF">2019-07-10T04:56:15Z</dcterms:created>
  <dcterms:modified xsi:type="dcterms:W3CDTF">2020-03-13T09:26:32Z</dcterms:modified>
</cp:coreProperties>
</file>